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5.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6.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8" r:id="rId3"/>
    <p:sldId id="259" r:id="rId4"/>
    <p:sldId id="273" r:id="rId5"/>
    <p:sldId id="293" r:id="rId6"/>
    <p:sldId id="372" r:id="rId7"/>
    <p:sldId id="365" r:id="rId8"/>
    <p:sldId id="270" r:id="rId9"/>
    <p:sldId id="260" r:id="rId10"/>
    <p:sldId id="7621" r:id="rId11"/>
    <p:sldId id="333" r:id="rId12"/>
    <p:sldId id="377" r:id="rId13"/>
    <p:sldId id="278" r:id="rId14"/>
    <p:sldId id="3093" r:id="rId15"/>
    <p:sldId id="261" r:id="rId16"/>
    <p:sldId id="286" r:id="rId17"/>
    <p:sldId id="338" r:id="rId18"/>
    <p:sldId id="285" r:id="rId19"/>
    <p:sldId id="529" r:id="rId20"/>
    <p:sldId id="368" r:id="rId21"/>
    <p:sldId id="262" r:id="rId22"/>
    <p:sldId id="7628" r:id="rId23"/>
    <p:sldId id="611" r:id="rId24"/>
    <p:sldId id="619" r:id="rId25"/>
    <p:sldId id="632" r:id="rId26"/>
    <p:sldId id="625" r:id="rId27"/>
    <p:sldId id="7631"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B5"/>
    <a:srgbClr val="66D9FF"/>
    <a:srgbClr val="FEE479"/>
    <a:srgbClr val="E46988"/>
    <a:srgbClr val="FCEFBB"/>
    <a:srgbClr val="FFFFFF"/>
    <a:srgbClr val="F9B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108" y="86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7E-4218-B943-AA03066774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97E-4218-B943-AA03066774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97E-4218-B943-AA030667745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97E-4218-B943-AA0306677458}"/>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C97E-4218-B943-AA0306677458}"/>
              </c:ext>
            </c:extLst>
          </c:dPt>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8.1999999999999993</c:v>
                </c:pt>
                <c:pt idx="1">
                  <c:v>3.2</c:v>
                </c:pt>
                <c:pt idx="2">
                  <c:v>2.6</c:v>
                </c:pt>
                <c:pt idx="3">
                  <c:v>2.2000000000000002</c:v>
                </c:pt>
                <c:pt idx="4">
                  <c:v>2.2999999999999998</c:v>
                </c:pt>
              </c:numCache>
            </c:numRef>
          </c:val>
          <c:extLst>
            <c:ext xmlns:c16="http://schemas.microsoft.com/office/drawing/2014/chart" uri="{C3380CC4-5D6E-409C-BE32-E72D297353CC}">
              <c16:uniqueId val="{0000000A-C97E-4218-B943-AA0306677458}"/>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a:noFill/>
    </a:ln>
    <a:effectLst/>
  </c:spPr>
  <c:txPr>
    <a:bodyPr/>
    <a:lstStyle/>
    <a:p>
      <a:pPr>
        <a:defRPr lang="zh-CN">
          <a:latin typeface="汉仪字研欢乐宋W" panose="00020600040101010101" pitchFamily="18" charset="-122"/>
          <a:ea typeface="汉仪字研欢乐宋W" panose="00020600040101010101" pitchFamily="18" charset="-122"/>
          <a:sym typeface="汉仪字研欢乐宋W" panose="00020600040101010101" pitchFamily="18"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tx2"/>
            </a:solidFill>
          </c:spPr>
          <c:invertIfNegative val="0"/>
          <c:dPt>
            <c:idx val="0"/>
            <c:invertIfNegative val="0"/>
            <c:bubble3D val="0"/>
            <c:spPr>
              <a:solidFill>
                <a:schemeClr val="accent1"/>
              </a:solidFill>
            </c:spPr>
            <c:extLst>
              <c:ext xmlns:c16="http://schemas.microsoft.com/office/drawing/2014/chart" uri="{C3380CC4-5D6E-409C-BE32-E72D297353CC}">
                <c16:uniqueId val="{00000001-19AF-453F-9673-35C7E8C75CBB}"/>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AF-453F-9673-35C7E8C75CBB}"/>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val>
            <c:numRef>
              <c:f>Sheet1!$B$2</c:f>
              <c:numCache>
                <c:formatCode>General</c:formatCode>
                <c:ptCount val="1"/>
                <c:pt idx="0">
                  <c:v>100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 xmlns:c16="http://schemas.microsoft.com/office/drawing/2014/chart" uri="{C3380CC4-5D6E-409C-BE32-E72D297353CC}">
              <c16:uniqueId val="{00000002-19AF-453F-9673-35C7E8C75CBB}"/>
            </c:ext>
          </c:extLst>
        </c:ser>
        <c:ser>
          <c:idx val="1"/>
          <c:order val="1"/>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f>
              <c:numCache>
                <c:formatCode>General</c:formatCode>
                <c:ptCount val="1"/>
                <c:pt idx="0">
                  <c:v>90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 xmlns:c16="http://schemas.microsoft.com/office/drawing/2014/chart" uri="{C3380CC4-5D6E-409C-BE32-E72D297353CC}">
              <c16:uniqueId val="{00000003-19AF-453F-9673-35C7E8C75CBB}"/>
            </c:ext>
          </c:extLst>
        </c:ser>
        <c:ser>
          <c:idx val="2"/>
          <c:order val="2"/>
          <c:spPr>
            <a:solidFill>
              <a:schemeClr val="accent3"/>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c:f>
              <c:numCache>
                <c:formatCode>General</c:formatCode>
                <c:ptCount val="1"/>
                <c:pt idx="0">
                  <c:v>50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 xmlns:c16="http://schemas.microsoft.com/office/drawing/2014/chart" uri="{C3380CC4-5D6E-409C-BE32-E72D297353CC}">
              <c16:uniqueId val="{00000004-19AF-453F-9673-35C7E8C75CBB}"/>
            </c:ext>
          </c:extLst>
        </c:ser>
        <c:ser>
          <c:idx val="3"/>
          <c:order val="3"/>
          <c:spPr>
            <a:solidFill>
              <a:schemeClr val="accent4"/>
            </a:solidFill>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val>
            <c:numRef>
              <c:f>Sheet1!$E$2</c:f>
              <c:numCache>
                <c:formatCode>General</c:formatCode>
                <c:ptCount val="1"/>
                <c:pt idx="0">
                  <c:v>40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32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 xmlns:c16="http://schemas.microsoft.com/office/drawing/2014/chart" uri="{C3380CC4-5D6E-409C-BE32-E72D297353CC}">
              <c16:uniqueId val="{00000006-19AF-453F-9673-35C7E8C75CBB}"/>
            </c:ext>
          </c:extLst>
        </c:ser>
        <c:ser>
          <c:idx val="4"/>
          <c:order val="4"/>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c:f>
              <c:numCache>
                <c:formatCode>General</c:formatCode>
                <c:ptCount val="1"/>
                <c:pt idx="0">
                  <c:v>30</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Series 33</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 xmlns:c16="http://schemas.microsoft.com/office/drawing/2014/chart" uri="{C3380CC4-5D6E-409C-BE32-E72D297353CC}">
              <c16:uniqueId val="{00000007-19AF-453F-9673-35C7E8C75CBB}"/>
            </c:ext>
          </c:extLst>
        </c:ser>
        <c:dLbls>
          <c:showLegendKey val="0"/>
          <c:showVal val="0"/>
          <c:showCatName val="0"/>
          <c:showSerName val="0"/>
          <c:showPercent val="0"/>
          <c:showBubbleSize val="0"/>
        </c:dLbls>
        <c:gapWidth val="2"/>
        <c:overlap val="-18"/>
        <c:axId val="1947847968"/>
        <c:axId val="999929376"/>
      </c:barChart>
      <c:catAx>
        <c:axId val="1947847968"/>
        <c:scaling>
          <c:orientation val="maxMin"/>
        </c:scaling>
        <c:delete val="1"/>
        <c:axPos val="l"/>
        <c:numFmt formatCode="General" sourceLinked="0"/>
        <c:majorTickMark val="out"/>
        <c:minorTickMark val="none"/>
        <c:tickLblPos val="none"/>
        <c:crossAx val="999929376"/>
        <c:crosses val="autoZero"/>
        <c:auto val="0"/>
        <c:lblAlgn val="ctr"/>
        <c:lblOffset val="100"/>
        <c:noMultiLvlLbl val="0"/>
      </c:catAx>
      <c:valAx>
        <c:axId val="999929376"/>
        <c:scaling>
          <c:orientation val="minMax"/>
        </c:scaling>
        <c:delete val="1"/>
        <c:axPos val="t"/>
        <c:numFmt formatCode="0.00%" sourceLinked="0"/>
        <c:majorTickMark val="cross"/>
        <c:minorTickMark val="none"/>
        <c:tickLblPos val="none"/>
        <c:crossAx val="1947847968"/>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400" b="0">
          <a:solidFill>
            <a:schemeClr val="bg1">
              <a:lumMod val="6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50800" cap="rnd">
              <a:solidFill>
                <a:schemeClr val="tx2"/>
              </a:solidFill>
              <a:round/>
              <a:headEnd w="lg" len="lg"/>
              <a:tailEnd w="lg" len="lg"/>
            </a:ln>
            <a:effectLst/>
          </c:spPr>
          <c:marker>
            <c:symbol val="circle"/>
            <c:size val="5"/>
            <c:spPr>
              <a:solidFill>
                <a:schemeClr val="tx2"/>
              </a:solidFill>
              <a:ln w="101600">
                <a:solidFill>
                  <a:schemeClr val="tx2"/>
                </a:solidFill>
              </a:ln>
              <a:effectLst/>
            </c:spPr>
          </c:marker>
          <c:dPt>
            <c:idx val="1"/>
            <c:marker>
              <c:symbol val="circle"/>
              <c:size val="5"/>
              <c:spPr>
                <a:solidFill>
                  <a:schemeClr val="tx2"/>
                </a:solidFill>
                <a:ln w="101600">
                  <a:solidFill>
                    <a:schemeClr val="tx2"/>
                  </a:solidFill>
                </a:ln>
                <a:effectLst/>
              </c:spPr>
            </c:marker>
            <c:bubble3D val="0"/>
            <c:spPr>
              <a:ln w="50800" cap="rnd">
                <a:solidFill>
                  <a:schemeClr val="tx2">
                    <a:lumMod val="75000"/>
                  </a:schemeClr>
                </a:solidFill>
                <a:round/>
                <a:headEnd w="lg" len="lg"/>
                <a:tailEnd w="lg" len="lg"/>
              </a:ln>
              <a:effectLst/>
            </c:spPr>
            <c:extLst>
              <c:ext xmlns:c16="http://schemas.microsoft.com/office/drawing/2014/chart" uri="{C3380CC4-5D6E-409C-BE32-E72D297353CC}">
                <c16:uniqueId val="{00000001-3503-4C57-ADCF-65AA7BD76177}"/>
              </c:ext>
            </c:extLst>
          </c:dPt>
          <c:dPt>
            <c:idx val="4"/>
            <c:marker>
              <c:symbol val="circle"/>
              <c:size val="5"/>
              <c:spPr>
                <a:solidFill>
                  <a:schemeClr val="tx2"/>
                </a:solidFill>
                <a:ln w="101600">
                  <a:solidFill>
                    <a:schemeClr val="tx2"/>
                  </a:solidFill>
                </a:ln>
                <a:effectLst/>
              </c:spPr>
            </c:marker>
            <c:bubble3D val="0"/>
            <c:spPr>
              <a:ln w="50800" cap="rnd">
                <a:solidFill>
                  <a:schemeClr val="tx2">
                    <a:lumMod val="50000"/>
                  </a:schemeClr>
                </a:solidFill>
                <a:round/>
                <a:headEnd w="lg" len="lg"/>
                <a:tailEnd w="lg" len="lg"/>
              </a:ln>
              <a:effectLst/>
            </c:spPr>
            <c:extLst>
              <c:ext xmlns:c16="http://schemas.microsoft.com/office/drawing/2014/chart" uri="{C3380CC4-5D6E-409C-BE32-E72D297353CC}">
                <c16:uniqueId val="{00000003-3503-4C57-ADCF-65AA7BD76177}"/>
              </c:ext>
            </c:extLst>
          </c:dPt>
          <c:dPt>
            <c:idx val="5"/>
            <c:marker>
              <c:symbol val="circle"/>
              <c:size val="5"/>
              <c:spPr>
                <a:solidFill>
                  <a:schemeClr val="tx2"/>
                </a:solidFill>
                <a:ln w="101600">
                  <a:solidFill>
                    <a:schemeClr val="tx2"/>
                  </a:solidFill>
                </a:ln>
                <a:effectLst/>
              </c:spPr>
            </c:marker>
            <c:bubble3D val="0"/>
            <c:spPr>
              <a:ln w="50800" cap="rnd">
                <a:solidFill>
                  <a:schemeClr val="tx2">
                    <a:lumMod val="75000"/>
                  </a:schemeClr>
                </a:solidFill>
                <a:round/>
                <a:headEnd w="lg" len="lg"/>
                <a:tailEnd w="lg" len="lg"/>
              </a:ln>
              <a:effectLst/>
            </c:spPr>
            <c:extLst>
              <c:ext xmlns:c16="http://schemas.microsoft.com/office/drawing/2014/chart" uri="{C3380CC4-5D6E-409C-BE32-E72D297353CC}">
                <c16:uniqueId val="{00000005-3503-4C57-ADCF-65AA7BD76177}"/>
              </c:ext>
            </c:extLst>
          </c:dPt>
          <c:cat>
            <c:numRef>
              <c:f>Sheet1!$A$2:$A$7</c:f>
              <c:numCache>
                <c:formatCode>m/d/yy</c:formatCode>
                <c:ptCount val="6"/>
                <c:pt idx="0">
                  <c:v>37261</c:v>
                </c:pt>
                <c:pt idx="1">
                  <c:v>37262</c:v>
                </c:pt>
                <c:pt idx="2">
                  <c:v>37263</c:v>
                </c:pt>
                <c:pt idx="3">
                  <c:v>37264</c:v>
                </c:pt>
                <c:pt idx="4">
                  <c:v>37265</c:v>
                </c:pt>
                <c:pt idx="5">
                  <c:v>37267</c:v>
                </c:pt>
              </c:numCache>
            </c:numRef>
          </c:cat>
          <c:val>
            <c:numRef>
              <c:f>Sheet1!$B$2:$B$7</c:f>
              <c:numCache>
                <c:formatCode>General</c:formatCode>
                <c:ptCount val="6"/>
                <c:pt idx="0">
                  <c:v>32</c:v>
                </c:pt>
                <c:pt idx="1">
                  <c:v>32</c:v>
                </c:pt>
                <c:pt idx="2">
                  <c:v>28</c:v>
                </c:pt>
                <c:pt idx="3">
                  <c:v>12</c:v>
                </c:pt>
                <c:pt idx="4">
                  <c:v>15</c:v>
                </c:pt>
                <c:pt idx="5">
                  <c:v>32</c:v>
                </c:pt>
              </c:numCache>
            </c:numRef>
          </c:val>
          <c:extLst>
            <c:ext xmlns:c16="http://schemas.microsoft.com/office/drawing/2014/chart" uri="{C3380CC4-5D6E-409C-BE32-E72D297353CC}">
              <c16:uniqueId val="{00000006-3503-4C57-ADCF-65AA7BD76177}"/>
            </c:ext>
          </c:extLst>
        </c:ser>
        <c:ser>
          <c:idx val="1"/>
          <c:order val="1"/>
          <c:tx>
            <c:strRef>
              <c:f>Sheet1!$C$1</c:f>
              <c:strCache>
                <c:ptCount val="1"/>
                <c:pt idx="0">
                  <c:v>Series 2</c:v>
                </c:pt>
              </c:strCache>
            </c:strRef>
          </c:tx>
          <c:spPr>
            <a:ln w="63500" cap="rnd">
              <a:solidFill>
                <a:schemeClr val="accent3"/>
              </a:solidFill>
              <a:round/>
            </a:ln>
            <a:effectLst/>
          </c:spPr>
          <c:marker>
            <c:symbol val="circle"/>
            <c:size val="5"/>
            <c:spPr>
              <a:solidFill>
                <a:schemeClr val="accent3"/>
              </a:solidFill>
              <a:ln w="101600">
                <a:solidFill>
                  <a:schemeClr val="accent3"/>
                </a:solidFill>
              </a:ln>
              <a:effectLst/>
            </c:spPr>
          </c:marker>
          <c:dPt>
            <c:idx val="1"/>
            <c:marker>
              <c:symbol val="circle"/>
              <c:size val="5"/>
              <c:spPr>
                <a:solidFill>
                  <a:schemeClr val="accent3"/>
                </a:solidFill>
                <a:ln w="101600">
                  <a:solidFill>
                    <a:schemeClr val="accent3"/>
                  </a:solidFill>
                </a:ln>
                <a:effectLst/>
              </c:spPr>
            </c:marker>
            <c:bubble3D val="0"/>
            <c:spPr>
              <a:ln w="63500" cap="rnd">
                <a:solidFill>
                  <a:schemeClr val="accent3">
                    <a:lumMod val="75000"/>
                  </a:schemeClr>
                </a:solidFill>
                <a:round/>
              </a:ln>
              <a:effectLst/>
            </c:spPr>
            <c:extLst>
              <c:ext xmlns:c16="http://schemas.microsoft.com/office/drawing/2014/chart" uri="{C3380CC4-5D6E-409C-BE32-E72D297353CC}">
                <c16:uniqueId val="{00000008-3503-4C57-ADCF-65AA7BD76177}"/>
              </c:ext>
            </c:extLst>
          </c:dPt>
          <c:dPt>
            <c:idx val="3"/>
            <c:marker>
              <c:symbol val="circle"/>
              <c:size val="5"/>
              <c:spPr>
                <a:solidFill>
                  <a:schemeClr val="accent3"/>
                </a:solidFill>
                <a:ln w="101600">
                  <a:solidFill>
                    <a:schemeClr val="accent3"/>
                  </a:solidFill>
                </a:ln>
                <a:effectLst/>
              </c:spPr>
            </c:marker>
            <c:bubble3D val="0"/>
            <c:spPr>
              <a:ln w="63500" cap="rnd">
                <a:solidFill>
                  <a:schemeClr val="accent3">
                    <a:lumMod val="75000"/>
                  </a:schemeClr>
                </a:solidFill>
                <a:round/>
              </a:ln>
              <a:effectLst/>
            </c:spPr>
            <c:extLst>
              <c:ext xmlns:c16="http://schemas.microsoft.com/office/drawing/2014/chart" uri="{C3380CC4-5D6E-409C-BE32-E72D297353CC}">
                <c16:uniqueId val="{0000000A-3503-4C57-ADCF-65AA7BD76177}"/>
              </c:ext>
            </c:extLst>
          </c:dPt>
          <c:dPt>
            <c:idx val="5"/>
            <c:marker>
              <c:symbol val="circle"/>
              <c:size val="5"/>
              <c:spPr>
                <a:solidFill>
                  <a:schemeClr val="accent3"/>
                </a:solidFill>
                <a:ln w="101600">
                  <a:solidFill>
                    <a:schemeClr val="accent3"/>
                  </a:solidFill>
                </a:ln>
                <a:effectLst/>
              </c:spPr>
            </c:marker>
            <c:bubble3D val="0"/>
            <c:spPr>
              <a:ln w="63500" cap="rnd">
                <a:solidFill>
                  <a:schemeClr val="accent3">
                    <a:lumMod val="75000"/>
                  </a:schemeClr>
                </a:solidFill>
                <a:round/>
              </a:ln>
              <a:effectLst/>
            </c:spPr>
            <c:extLst>
              <c:ext xmlns:c16="http://schemas.microsoft.com/office/drawing/2014/chart" uri="{C3380CC4-5D6E-409C-BE32-E72D297353CC}">
                <c16:uniqueId val="{0000000C-3503-4C57-ADCF-65AA7BD76177}"/>
              </c:ext>
            </c:extLst>
          </c:dPt>
          <c:cat>
            <c:numRef>
              <c:f>Sheet1!$A$2:$A$7</c:f>
              <c:numCache>
                <c:formatCode>m/d/yy</c:formatCode>
                <c:ptCount val="6"/>
                <c:pt idx="0">
                  <c:v>37261</c:v>
                </c:pt>
                <c:pt idx="1">
                  <c:v>37262</c:v>
                </c:pt>
                <c:pt idx="2">
                  <c:v>37263</c:v>
                </c:pt>
                <c:pt idx="3">
                  <c:v>37264</c:v>
                </c:pt>
                <c:pt idx="4">
                  <c:v>37265</c:v>
                </c:pt>
                <c:pt idx="5">
                  <c:v>37267</c:v>
                </c:pt>
              </c:numCache>
            </c:numRef>
          </c:cat>
          <c:val>
            <c:numRef>
              <c:f>Sheet1!$C$2:$C$7</c:f>
              <c:numCache>
                <c:formatCode>General</c:formatCode>
                <c:ptCount val="6"/>
                <c:pt idx="0">
                  <c:v>12</c:v>
                </c:pt>
                <c:pt idx="1">
                  <c:v>12</c:v>
                </c:pt>
                <c:pt idx="2">
                  <c:v>12</c:v>
                </c:pt>
                <c:pt idx="3">
                  <c:v>21</c:v>
                </c:pt>
                <c:pt idx="4">
                  <c:v>28</c:v>
                </c:pt>
                <c:pt idx="5">
                  <c:v>6</c:v>
                </c:pt>
              </c:numCache>
            </c:numRef>
          </c:val>
          <c:extLst>
            <c:ext xmlns:c16="http://schemas.microsoft.com/office/drawing/2014/chart" uri="{C3380CC4-5D6E-409C-BE32-E72D297353CC}">
              <c16:uniqueId val="{0000000D-3503-4C57-ADCF-65AA7BD76177}"/>
            </c:ext>
          </c:extLst>
        </c:ser>
        <c:ser>
          <c:idx val="2"/>
          <c:order val="2"/>
          <c:tx>
            <c:strRef>
              <c:f>Sheet1!$D$1</c:f>
              <c:strCache>
                <c:ptCount val="1"/>
                <c:pt idx="0">
                  <c:v>Series 3</c:v>
                </c:pt>
              </c:strCache>
            </c:strRef>
          </c:tx>
          <c:spPr>
            <a:ln w="50800" cap="rnd">
              <a:solidFill>
                <a:schemeClr val="accent3"/>
              </a:solidFill>
              <a:round/>
            </a:ln>
            <a:effectLst/>
          </c:spPr>
          <c:marker>
            <c:symbol val="circle"/>
            <c:size val="5"/>
            <c:spPr>
              <a:solidFill>
                <a:schemeClr val="accent4"/>
              </a:solidFill>
              <a:ln w="101600">
                <a:solidFill>
                  <a:schemeClr val="accent4"/>
                </a:solidFill>
              </a:ln>
              <a:effectLst/>
            </c:spPr>
          </c:marker>
          <c:dPt>
            <c:idx val="0"/>
            <c:marker>
              <c:symbol val="circle"/>
              <c:size val="5"/>
              <c:spPr>
                <a:solidFill>
                  <a:schemeClr val="accent4"/>
                </a:solidFill>
                <a:ln w="101600">
                  <a:solidFill>
                    <a:schemeClr val="accent4"/>
                  </a:solidFill>
                </a:ln>
                <a:effectLst/>
              </c:spPr>
            </c:marker>
            <c:bubble3D val="0"/>
            <c:spPr>
              <a:ln w="50800" cap="rnd">
                <a:solidFill>
                  <a:schemeClr val="accent4">
                    <a:lumMod val="75000"/>
                  </a:schemeClr>
                </a:solidFill>
                <a:round/>
              </a:ln>
              <a:effectLst/>
            </c:spPr>
            <c:extLst>
              <c:ext xmlns:c16="http://schemas.microsoft.com/office/drawing/2014/chart" uri="{C3380CC4-5D6E-409C-BE32-E72D297353CC}">
                <c16:uniqueId val="{0000000F-3503-4C57-ADCF-65AA7BD76177}"/>
              </c:ext>
            </c:extLst>
          </c:dPt>
          <c:dPt>
            <c:idx val="1"/>
            <c:marker>
              <c:symbol val="circle"/>
              <c:size val="5"/>
              <c:spPr>
                <a:solidFill>
                  <a:schemeClr val="accent4"/>
                </a:solidFill>
                <a:ln w="101600">
                  <a:solidFill>
                    <a:schemeClr val="accent4"/>
                  </a:solidFill>
                </a:ln>
                <a:effectLst/>
              </c:spPr>
            </c:marker>
            <c:bubble3D val="0"/>
            <c:spPr>
              <a:ln w="50800" cap="rnd">
                <a:solidFill>
                  <a:schemeClr val="accent4"/>
                </a:solidFill>
                <a:round/>
              </a:ln>
              <a:effectLst/>
            </c:spPr>
            <c:extLst>
              <c:ext xmlns:c16="http://schemas.microsoft.com/office/drawing/2014/chart" uri="{C3380CC4-5D6E-409C-BE32-E72D297353CC}">
                <c16:uniqueId val="{00000011-3503-4C57-ADCF-65AA7BD76177}"/>
              </c:ext>
            </c:extLst>
          </c:dPt>
          <c:dPt>
            <c:idx val="2"/>
            <c:marker>
              <c:symbol val="circle"/>
              <c:size val="5"/>
              <c:spPr>
                <a:solidFill>
                  <a:schemeClr val="accent4"/>
                </a:solidFill>
                <a:ln w="101600">
                  <a:solidFill>
                    <a:schemeClr val="accent4"/>
                  </a:solidFill>
                </a:ln>
                <a:effectLst/>
              </c:spPr>
            </c:marker>
            <c:bubble3D val="0"/>
            <c:spPr>
              <a:ln w="50800" cap="rnd">
                <a:solidFill>
                  <a:schemeClr val="accent4">
                    <a:lumMod val="75000"/>
                  </a:schemeClr>
                </a:solidFill>
                <a:round/>
              </a:ln>
              <a:effectLst/>
            </c:spPr>
            <c:extLst>
              <c:ext xmlns:c16="http://schemas.microsoft.com/office/drawing/2014/chart" uri="{C3380CC4-5D6E-409C-BE32-E72D297353CC}">
                <c16:uniqueId val="{00000013-3503-4C57-ADCF-65AA7BD76177}"/>
              </c:ext>
            </c:extLst>
          </c:dPt>
          <c:dPt>
            <c:idx val="3"/>
            <c:marker>
              <c:symbol val="circle"/>
              <c:size val="5"/>
              <c:spPr>
                <a:solidFill>
                  <a:schemeClr val="accent4"/>
                </a:solidFill>
                <a:ln w="101600">
                  <a:solidFill>
                    <a:schemeClr val="accent4"/>
                  </a:solidFill>
                </a:ln>
                <a:effectLst/>
              </c:spPr>
            </c:marker>
            <c:bubble3D val="0"/>
            <c:spPr>
              <a:ln w="50800" cap="rnd">
                <a:solidFill>
                  <a:schemeClr val="accent4"/>
                </a:solidFill>
                <a:round/>
              </a:ln>
              <a:effectLst/>
            </c:spPr>
            <c:extLst>
              <c:ext xmlns:c16="http://schemas.microsoft.com/office/drawing/2014/chart" uri="{C3380CC4-5D6E-409C-BE32-E72D297353CC}">
                <c16:uniqueId val="{00000015-3503-4C57-ADCF-65AA7BD76177}"/>
              </c:ext>
            </c:extLst>
          </c:dPt>
          <c:dPt>
            <c:idx val="4"/>
            <c:marker>
              <c:symbol val="circle"/>
              <c:size val="5"/>
              <c:spPr>
                <a:solidFill>
                  <a:schemeClr val="accent4"/>
                </a:solidFill>
                <a:ln w="101600">
                  <a:solidFill>
                    <a:schemeClr val="accent4"/>
                  </a:solidFill>
                </a:ln>
                <a:effectLst/>
              </c:spPr>
            </c:marker>
            <c:bubble3D val="0"/>
            <c:spPr>
              <a:ln w="50800" cap="rnd">
                <a:solidFill>
                  <a:schemeClr val="accent4">
                    <a:lumMod val="75000"/>
                  </a:schemeClr>
                </a:solidFill>
                <a:round/>
              </a:ln>
              <a:effectLst/>
            </c:spPr>
            <c:extLst>
              <c:ext xmlns:c16="http://schemas.microsoft.com/office/drawing/2014/chart" uri="{C3380CC4-5D6E-409C-BE32-E72D297353CC}">
                <c16:uniqueId val="{00000017-3503-4C57-ADCF-65AA7BD76177}"/>
              </c:ext>
            </c:extLst>
          </c:dPt>
          <c:dPt>
            <c:idx val="5"/>
            <c:marker>
              <c:symbol val="circle"/>
              <c:size val="5"/>
              <c:spPr>
                <a:solidFill>
                  <a:schemeClr val="accent4"/>
                </a:solidFill>
                <a:ln w="101600">
                  <a:solidFill>
                    <a:schemeClr val="accent4"/>
                  </a:solidFill>
                </a:ln>
                <a:effectLst/>
              </c:spPr>
            </c:marker>
            <c:bubble3D val="0"/>
            <c:spPr>
              <a:ln w="50800" cap="rnd">
                <a:solidFill>
                  <a:schemeClr val="accent4"/>
                </a:solidFill>
                <a:round/>
              </a:ln>
              <a:effectLst/>
            </c:spPr>
            <c:extLst>
              <c:ext xmlns:c16="http://schemas.microsoft.com/office/drawing/2014/chart" uri="{C3380CC4-5D6E-409C-BE32-E72D297353CC}">
                <c16:uniqueId val="{00000019-3503-4C57-ADCF-65AA7BD76177}"/>
              </c:ext>
            </c:extLst>
          </c:dPt>
          <c:cat>
            <c:numRef>
              <c:f>Sheet1!$A$2:$A$7</c:f>
              <c:numCache>
                <c:formatCode>m/d/yy</c:formatCode>
                <c:ptCount val="6"/>
                <c:pt idx="0">
                  <c:v>37261</c:v>
                </c:pt>
                <c:pt idx="1">
                  <c:v>37262</c:v>
                </c:pt>
                <c:pt idx="2">
                  <c:v>37263</c:v>
                </c:pt>
                <c:pt idx="3">
                  <c:v>37264</c:v>
                </c:pt>
                <c:pt idx="4">
                  <c:v>37265</c:v>
                </c:pt>
                <c:pt idx="5">
                  <c:v>37267</c:v>
                </c:pt>
              </c:numCache>
            </c:numRef>
          </c:cat>
          <c:val>
            <c:numRef>
              <c:f>Sheet1!$D$2:$D$7</c:f>
              <c:numCache>
                <c:formatCode>General</c:formatCode>
                <c:ptCount val="6"/>
                <c:pt idx="0">
                  <c:v>30</c:v>
                </c:pt>
                <c:pt idx="1">
                  <c:v>12</c:v>
                </c:pt>
                <c:pt idx="2">
                  <c:v>32</c:v>
                </c:pt>
                <c:pt idx="3">
                  <c:v>9</c:v>
                </c:pt>
                <c:pt idx="4">
                  <c:v>30</c:v>
                </c:pt>
                <c:pt idx="5">
                  <c:v>10</c:v>
                </c:pt>
              </c:numCache>
            </c:numRef>
          </c:val>
          <c:extLst>
            <c:ext xmlns:c16="http://schemas.microsoft.com/office/drawing/2014/chart" uri="{C3380CC4-5D6E-409C-BE32-E72D297353CC}">
              <c16:uniqueId val="{0000001A-3503-4C57-ADCF-65AA7BD76177}"/>
            </c:ext>
          </c:extLst>
        </c:ser>
        <c:dLbls>
          <c:showLegendKey val="0"/>
          <c:showVal val="0"/>
          <c:showCatName val="0"/>
          <c:showSerName val="0"/>
          <c:showPercent val="0"/>
          <c:showBubbleSize val="0"/>
        </c:dLbls>
        <c:axId val="670924912"/>
        <c:axId val="670925472"/>
      </c:radarChart>
      <c:catAx>
        <c:axId val="670924912"/>
        <c:scaling>
          <c:orientation val="minMax"/>
        </c:scaling>
        <c:delete val="0"/>
        <c:axPos val="b"/>
        <c:numFmt formatCode="m/d/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汉仪字研欢乐宋W" panose="00020600040101010101" pitchFamily="18" charset="-122"/>
                <a:ea typeface="汉仪字研欢乐宋W" panose="00020600040101010101" pitchFamily="18" charset="-122"/>
                <a:cs typeface="+mn-cs"/>
                <a:sym typeface="汉仪字研欢乐宋W" panose="00020600040101010101" pitchFamily="18" charset="-122"/>
              </a:defRPr>
            </a:pPr>
            <a:endParaRPr lang="zh-CN"/>
          </a:p>
        </c:txPr>
        <c:crossAx val="670925472"/>
        <c:crosses val="autoZero"/>
        <c:auto val="1"/>
        <c:lblAlgn val="ctr"/>
        <c:lblOffset val="100"/>
        <c:noMultiLvlLbl val="0"/>
      </c:catAx>
      <c:valAx>
        <c:axId val="670925472"/>
        <c:scaling>
          <c:orientation val="minMax"/>
        </c:scaling>
        <c:delete val="0"/>
        <c:axPos val="l"/>
        <c:majorGridlines>
          <c:spPr>
            <a:ln w="3810" cap="flat" cmpd="sng" algn="ctr">
              <a:solidFill>
                <a:schemeClr val="tx1">
                  <a:alpha val="8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汉仪字研欢乐宋W" panose="00020600040101010101" pitchFamily="18" charset="-122"/>
                <a:ea typeface="汉仪字研欢乐宋W" panose="00020600040101010101" pitchFamily="18" charset="-122"/>
                <a:cs typeface="+mn-cs"/>
                <a:sym typeface="汉仪字研欢乐宋W" panose="00020600040101010101" pitchFamily="18" charset="-122"/>
              </a:defRPr>
            </a:pPr>
            <a:endParaRPr lang="zh-CN"/>
          </a:p>
        </c:txPr>
        <c:crossAx val="67092491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汉仪字研欢乐宋W" panose="00020600040101010101" pitchFamily="18" charset="-122"/>
          <a:ea typeface="汉仪字研欢乐宋W" panose="00020600040101010101" pitchFamily="18" charset="-122"/>
          <a:sym typeface="汉仪字研欢乐宋W" panose="00020600040101010101" pitchFamily="18"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汉仪字研欢乐宋W" panose="00020600040101010101" pitchFamily="18" charset="-122"/>
                <a:ea typeface="汉仪字研欢乐宋W"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汉仪字研欢乐宋W" panose="00020600040101010101" pitchFamily="18" charset="-122"/>
                <a:ea typeface="汉仪字研欢乐宋W" panose="00020600040101010101" pitchFamily="18" charset="-122"/>
              </a:defRPr>
            </a:lvl1pPr>
          </a:lstStyle>
          <a:p>
            <a:fld id="{BBDE7143-C448-4B3A-9311-E650EC1924C6}" type="datetimeFigureOut">
              <a:rPr lang="zh-CN" altLang="en-US" smtClean="0"/>
              <a:t>2021/1/26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汉仪字研欢乐宋W" panose="00020600040101010101" pitchFamily="18" charset="-122"/>
                <a:ea typeface="汉仪字研欢乐宋W"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汉仪字研欢乐宋W" panose="00020600040101010101" pitchFamily="18" charset="-122"/>
                <a:ea typeface="汉仪字研欢乐宋W" panose="00020600040101010101" pitchFamily="18" charset="-122"/>
              </a:defRPr>
            </a:lvl1pPr>
          </a:lstStyle>
          <a:p>
            <a:fld id="{EBBD903B-A9A9-4F03-98D8-D9ABBD7D8C2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汉仪字研欢乐宋W" panose="00020600040101010101" pitchFamily="18" charset="-122"/>
        <a:ea typeface="汉仪字研欢乐宋W" panose="00020600040101010101" pitchFamily="18"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D903B-A9A9-4F03-98D8-D9ABBD7D8C2E}"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A141F0D0-C47E-4617-B7B2-9FE478610C18}" type="slidenum">
              <a:rPr kumimoji="1" lang="ja-JP" altLang="en-US" smtClean="0"/>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4D207EE8-125D-4C33-82CA-C958D88E6EF5}" type="slidenum">
              <a:rPr kumimoji="1" lang="ja-JP" altLang="en-US" smtClean="0"/>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D903B-A9A9-4F03-98D8-D9ABBD7D8C2E}"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508CDE-7DB3-4484-AD77-BB7B3554A44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7C276-45C1-45D7-B314-88E9D68449B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D903B-A9A9-4F03-98D8-D9ABBD7D8C2E}"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D903B-A9A9-4F03-98D8-D9ABBD7D8C2E}"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D903B-A9A9-4F03-98D8-D9ABBD7D8C2E}"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D903B-A9A9-4F03-98D8-D9ABBD7D8C2E}" type="slidenum">
              <a:rPr lang="zh-CN" altLang="en-US" smtClean="0"/>
              <a:t>27</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D903B-A9A9-4F03-98D8-D9ABBD7D8C2E}"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B4D5F1B-11A7-4BBB-9865-A8CDE3B1541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795DCD-EFCC-4862-B595-0A233B6EF92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D903B-A9A9-4F03-98D8-D9ABBD7D8C2E}"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D903B-A9A9-4F03-98D8-D9ABBD7D8C2E}"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spd="slow"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grpSp>
        <p:nvGrpSpPr>
          <p:cNvPr id="8" name="组合 7"/>
          <p:cNvGrpSpPr/>
          <p:nvPr userDrawn="1"/>
        </p:nvGrpSpPr>
        <p:grpSpPr>
          <a:xfrm>
            <a:off x="0" y="286386"/>
            <a:ext cx="12192000" cy="6658699"/>
            <a:chOff x="718767" y="707571"/>
            <a:chExt cx="10480110" cy="5723745"/>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6356" r="37898" b="1308"/>
            <a:stretch>
              <a:fillRect/>
            </a:stretch>
          </p:blipFill>
          <p:spPr>
            <a:xfrm>
              <a:off x="718767" y="707572"/>
              <a:ext cx="7206254" cy="5648887"/>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67015" r="7659"/>
            <a:stretch>
              <a:fillRect/>
            </a:stretch>
          </p:blipFill>
          <p:spPr>
            <a:xfrm>
              <a:off x="7925021" y="707571"/>
              <a:ext cx="3273856" cy="5723745"/>
            </a:xfrm>
            <a:prstGeom prst="rect">
              <a:avLst/>
            </a:prstGeom>
          </p:spPr>
        </p:pic>
      </p:grpSp>
      <p:sp>
        <p:nvSpPr>
          <p:cNvPr id="11" name="矩形 10"/>
          <p:cNvSpPr/>
          <p:nvPr userDrawn="1"/>
        </p:nvSpPr>
        <p:spPr>
          <a:xfrm>
            <a:off x="217714" y="979714"/>
            <a:ext cx="620486" cy="3679372"/>
          </a:xfrm>
          <a:prstGeom prst="rect">
            <a:avLst/>
          </a:prstGeom>
          <a:solidFill>
            <a:srgbClr val="F9B4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字研欢乐宋W" panose="00020600040101010101" pitchFamily="18" charset="-122"/>
              <a:ea typeface="汉仪字研欢乐宋W"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E479"/>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汉仪字研欢乐宋W" panose="00020600040101010101" pitchFamily="18" charset="-122"/>
                <a:ea typeface="汉仪字研欢乐宋W" panose="00020600040101010101" pitchFamily="18" charset="-122"/>
              </a:defRPr>
            </a:lvl1pPr>
          </a:lstStyle>
          <a:p>
            <a:fld id="{D997B5FA-0921-464F-AAE1-844C04324D75}" type="datetimeFigureOut">
              <a:rPr lang="zh-CN" altLang="en-US" smtClean="0"/>
              <a:t>2021/1/26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汉仪字研欢乐宋W" panose="00020600040101010101" pitchFamily="18" charset="-122"/>
                <a:ea typeface="汉仪字研欢乐宋W"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汉仪字研欢乐宋W" panose="00020600040101010101" pitchFamily="18" charset="-122"/>
                <a:ea typeface="汉仪字研欢乐宋W" panose="00020600040101010101" pitchFamily="18" charset="-122"/>
              </a:defRPr>
            </a:lvl1pPr>
          </a:lstStyle>
          <a:p>
            <a:fld id="{565CE74E-AB26-4998-AD42-012C4C1AD07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汉仪字研欢乐宋W" panose="00020600040101010101" pitchFamily="18" charset="-122"/>
          <a:ea typeface="汉仪字研欢乐宋W"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汉仪字研欢乐宋W" panose="00020600040101010101" pitchFamily="18" charset="-122"/>
          <a:ea typeface="汉仪字研欢乐宋W"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汉仪字研欢乐宋W" panose="00020600040101010101" pitchFamily="18" charset="-122"/>
          <a:ea typeface="汉仪字研欢乐宋W"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汉仪字研欢乐宋W" panose="00020600040101010101" pitchFamily="18" charset="-122"/>
          <a:ea typeface="汉仪字研欢乐宋W"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汉仪字研欢乐宋W" panose="00020600040101010101" pitchFamily="18" charset="-122"/>
          <a:ea typeface="汉仪字研欢乐宋W"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汉仪字研欢乐宋W" panose="00020600040101010101" pitchFamily="18" charset="-122"/>
          <a:ea typeface="汉仪字研欢乐宋W"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audio" Target="../media/media1.mp3"/><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 Type="http://schemas.microsoft.com/office/2007/relationships/media" Target="../media/media1.mp3"/><Relationship Id="rId16" Type="http://schemas.openxmlformats.org/officeDocument/2006/relationships/image" Target="../media/image12.png"/><Relationship Id="rId1" Type="http://schemas.openxmlformats.org/officeDocument/2006/relationships/themeOverride" Target="../theme/themeOverride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notesSlide" Target="../notesSlides/notesSlide1.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slideLayout" Target="../slideLayouts/slideLayout7.xml"/><Relationship Id="rId9" Type="http://schemas.openxmlformats.org/officeDocument/2006/relationships/image" Target="../media/image5.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tags" Target="../tags/tag14.xml"/><Relationship Id="rId7" Type="http://schemas.openxmlformats.org/officeDocument/2006/relationships/notesSlide" Target="../notesSlides/notesSlide15.xml"/><Relationship Id="rId12" Type="http://schemas.openxmlformats.org/officeDocument/2006/relationships/image" Target="../media/image13.png"/><Relationship Id="rId2" Type="http://schemas.openxmlformats.org/officeDocument/2006/relationships/tags" Target="../tags/tag13.xml"/><Relationship Id="rId16" Type="http://schemas.openxmlformats.org/officeDocument/2006/relationships/image" Target="../media/image4.png"/><Relationship Id="rId1" Type="http://schemas.openxmlformats.org/officeDocument/2006/relationships/themeOverride" Target="../theme/themeOverride5.xml"/><Relationship Id="rId6" Type="http://schemas.openxmlformats.org/officeDocument/2006/relationships/slideLayout" Target="../slideLayouts/slideLayout7.xml"/><Relationship Id="rId11" Type="http://schemas.openxmlformats.org/officeDocument/2006/relationships/image" Target="../media/image10.png"/><Relationship Id="rId5" Type="http://schemas.openxmlformats.org/officeDocument/2006/relationships/tags" Target="../tags/tag16.xml"/><Relationship Id="rId1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tags" Target="../tags/tag15.xml"/><Relationship Id="rId9" Type="http://schemas.openxmlformats.org/officeDocument/2006/relationships/image" Target="../media/image15.png"/><Relationship Id="rId1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png"/><Relationship Id="rId3" Type="http://schemas.openxmlformats.org/officeDocument/2006/relationships/tags" Target="../tags/tag2.xml"/><Relationship Id="rId7" Type="http://schemas.openxmlformats.org/officeDocument/2006/relationships/notesSlide" Target="../notesSlides/notesSlide2.xml"/><Relationship Id="rId12" Type="http://schemas.openxmlformats.org/officeDocument/2006/relationships/image" Target="../media/image13.png"/><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tags" Target="../tags/tag4.xml"/><Relationship Id="rId10" Type="http://schemas.openxmlformats.org/officeDocument/2006/relationships/image" Target="../media/image7.png"/><Relationship Id="rId4" Type="http://schemas.openxmlformats.org/officeDocument/2006/relationships/tags" Target="../tags/tag3.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tags" Target="../tags/tag18.xml"/><Relationship Id="rId7" Type="http://schemas.openxmlformats.org/officeDocument/2006/relationships/notesSlide" Target="../notesSlides/notesSlide21.xml"/><Relationship Id="rId12" Type="http://schemas.openxmlformats.org/officeDocument/2006/relationships/image" Target="../media/image13.png"/><Relationship Id="rId2" Type="http://schemas.openxmlformats.org/officeDocument/2006/relationships/tags" Target="../tags/tag17.xml"/><Relationship Id="rId16" Type="http://schemas.openxmlformats.org/officeDocument/2006/relationships/image" Target="../media/image4.png"/><Relationship Id="rId1" Type="http://schemas.openxmlformats.org/officeDocument/2006/relationships/themeOverride" Target="../theme/themeOverride6.xml"/><Relationship Id="rId6" Type="http://schemas.openxmlformats.org/officeDocument/2006/relationships/slideLayout" Target="../slideLayouts/slideLayout7.xml"/><Relationship Id="rId11" Type="http://schemas.openxmlformats.org/officeDocument/2006/relationships/image" Target="../media/image10.png"/><Relationship Id="rId5" Type="http://schemas.openxmlformats.org/officeDocument/2006/relationships/tags" Target="../tags/tag20.xml"/><Relationship Id="rId1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tags" Target="../tags/tag19.xml"/><Relationship Id="rId9" Type="http://schemas.openxmlformats.org/officeDocument/2006/relationships/image" Target="../media/image15.png"/><Relationship Id="rId1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tags" Target="../tags/tag6.xml"/><Relationship Id="rId7" Type="http://schemas.openxmlformats.org/officeDocument/2006/relationships/notesSlide" Target="../notesSlides/notesSlide3.xml"/><Relationship Id="rId12" Type="http://schemas.openxmlformats.org/officeDocument/2006/relationships/image" Target="../media/image13.png"/><Relationship Id="rId2" Type="http://schemas.openxmlformats.org/officeDocument/2006/relationships/tags" Target="../tags/tag5.xml"/><Relationship Id="rId16" Type="http://schemas.openxmlformats.org/officeDocument/2006/relationships/image" Target="../media/image4.png"/><Relationship Id="rId1" Type="http://schemas.openxmlformats.org/officeDocument/2006/relationships/themeOverride" Target="../theme/themeOverride3.xml"/><Relationship Id="rId6" Type="http://schemas.openxmlformats.org/officeDocument/2006/relationships/slideLayout" Target="../slideLayouts/slideLayout7.xml"/><Relationship Id="rId11" Type="http://schemas.openxmlformats.org/officeDocument/2006/relationships/image" Target="../media/image10.png"/><Relationship Id="rId5" Type="http://schemas.openxmlformats.org/officeDocument/2006/relationships/tags" Target="../tags/tag8.xml"/><Relationship Id="rId1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tags" Target="../tags/tag7.xml"/><Relationship Id="rId9" Type="http://schemas.openxmlformats.org/officeDocument/2006/relationships/image" Target="../media/image15.pn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tags" Target="../tags/tag10.xml"/><Relationship Id="rId7" Type="http://schemas.openxmlformats.org/officeDocument/2006/relationships/notesSlide" Target="../notesSlides/notesSlide9.xml"/><Relationship Id="rId12" Type="http://schemas.openxmlformats.org/officeDocument/2006/relationships/image" Target="../media/image13.png"/><Relationship Id="rId2" Type="http://schemas.openxmlformats.org/officeDocument/2006/relationships/tags" Target="../tags/tag9.xml"/><Relationship Id="rId16" Type="http://schemas.openxmlformats.org/officeDocument/2006/relationships/image" Target="../media/image4.png"/><Relationship Id="rId1" Type="http://schemas.openxmlformats.org/officeDocument/2006/relationships/themeOverride" Target="../theme/themeOverride4.xml"/><Relationship Id="rId6" Type="http://schemas.openxmlformats.org/officeDocument/2006/relationships/slideLayout" Target="../slideLayouts/slideLayout7.xml"/><Relationship Id="rId11" Type="http://schemas.openxmlformats.org/officeDocument/2006/relationships/image" Target="../media/image10.png"/><Relationship Id="rId5" Type="http://schemas.openxmlformats.org/officeDocument/2006/relationships/tags" Target="../tags/tag12.xml"/><Relationship Id="rId1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tags" Target="../tags/tag11.xml"/><Relationship Id="rId9" Type="http://schemas.openxmlformats.org/officeDocument/2006/relationships/image" Target="../media/image15.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78636" y="3415476"/>
            <a:ext cx="2213364" cy="3442524"/>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7992" y="4451499"/>
            <a:ext cx="1190539" cy="1357884"/>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3842" y="359764"/>
            <a:ext cx="1764317" cy="1279674"/>
          </a:xfrm>
          <a:prstGeom prst="rect">
            <a:avLst/>
          </a:prstGeom>
        </p:spPr>
      </p:pic>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2209155" cy="1279674"/>
          </a:xfrm>
          <a:prstGeom prst="rect">
            <a:avLst/>
          </a:prstGeom>
        </p:spPr>
      </p:pic>
      <p:pic>
        <p:nvPicPr>
          <p:cNvPr id="15"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69310" y="756123"/>
            <a:ext cx="1131612" cy="1047102"/>
          </a:xfrm>
          <a:prstGeom prst="rect">
            <a:avLst/>
          </a:prstGeom>
        </p:spPr>
      </p:pic>
      <p:pic>
        <p:nvPicPr>
          <p:cNvPr id="17" name="图片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5435410"/>
            <a:ext cx="1108363" cy="142259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26151" y="5809383"/>
            <a:ext cx="1472635" cy="1047101"/>
          </a:xfrm>
          <a:prstGeom prst="rect">
            <a:avLst/>
          </a:prstGeom>
        </p:spPr>
      </p:pic>
      <p:pic>
        <p:nvPicPr>
          <p:cNvPr id="27" name="图片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1088" y="5235571"/>
            <a:ext cx="1998576" cy="1625636"/>
          </a:xfrm>
          <a:prstGeom prst="rect">
            <a:avLst/>
          </a:prstGeom>
        </p:spPr>
      </p:pic>
      <p:pic>
        <p:nvPicPr>
          <p:cNvPr id="31" name="图片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7061" y="3769425"/>
            <a:ext cx="1675032" cy="612980"/>
          </a:xfrm>
          <a:prstGeom prst="rect">
            <a:avLst/>
          </a:prstGeom>
        </p:spPr>
      </p:pic>
      <p:pic>
        <p:nvPicPr>
          <p:cNvPr id="33" name="图片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74855" y="563407"/>
            <a:ext cx="904876" cy="716267"/>
          </a:xfrm>
          <a:prstGeom prst="rect">
            <a:avLst/>
          </a:prstGeom>
        </p:spPr>
      </p:pic>
      <p:pic>
        <p:nvPicPr>
          <p:cNvPr id="23" name="图片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78073" y="1677361"/>
            <a:ext cx="9449629" cy="4184127"/>
          </a:xfrm>
          <a:prstGeom prst="rect">
            <a:avLst/>
          </a:prstGeom>
        </p:spPr>
      </p:pic>
      <p:pic>
        <p:nvPicPr>
          <p:cNvPr id="7" name="图片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488660" y="1275769"/>
            <a:ext cx="1697355" cy="1563479"/>
          </a:xfrm>
          <a:prstGeom prst="rect">
            <a:avLst/>
          </a:prstGeom>
        </p:spPr>
      </p:pic>
      <p:pic>
        <p:nvPicPr>
          <p:cNvPr id="34" name="活泼">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173832" y="-767216"/>
            <a:ext cx="347663" cy="347663"/>
          </a:xfrm>
          <a:prstGeom prst="rect">
            <a:avLst/>
          </a:prstGeom>
        </p:spPr>
      </p:pic>
      <p:sp>
        <p:nvSpPr>
          <p:cNvPr id="36" name="矩形 259"/>
          <p:cNvSpPr>
            <a:spLocks noChangeArrowheads="1"/>
          </p:cNvSpPr>
          <p:nvPr/>
        </p:nvSpPr>
        <p:spPr bwMode="auto">
          <a:xfrm>
            <a:off x="4241021" y="4187620"/>
            <a:ext cx="3788897"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zh-CN" altLang="en-US" sz="3600">
                <a:solidFill>
                  <a:schemeClr val="tx1">
                    <a:lumMod val="85000"/>
                    <a:lumOff val="15000"/>
                  </a:schemeClr>
                </a:solidFill>
                <a:latin typeface="汉仪字研欢乐宋W" panose="00020600040101010101" pitchFamily="18" charset="-122"/>
                <a:ea typeface="汉仪字研欢乐宋W" panose="00020600040101010101" pitchFamily="18" charset="-122"/>
                <a:cs typeface="宋体" panose="02010600030101010101" pitchFamily="2" charset="-122"/>
                <a:sym typeface="汉仪字研欢乐宋W" panose="00020600040101010101" pitchFamily="18" charset="-122"/>
              </a:rPr>
              <a:t>老师：喜爱</a:t>
            </a:r>
            <a:r>
              <a:rPr lang="en-US" altLang="zh-CN" sz="3600">
                <a:solidFill>
                  <a:schemeClr val="tx1">
                    <a:lumMod val="85000"/>
                    <a:lumOff val="15000"/>
                  </a:schemeClr>
                </a:solidFill>
                <a:latin typeface="汉仪字研欢乐宋W" panose="00020600040101010101" pitchFamily="18" charset="-122"/>
                <a:ea typeface="汉仪字研欢乐宋W" panose="00020600040101010101" pitchFamily="18" charset="-122"/>
                <a:cs typeface="宋体" panose="02010600030101010101" pitchFamily="2" charset="-122"/>
                <a:sym typeface="汉仪字研欢乐宋W" panose="00020600040101010101" pitchFamily="18" charset="-122"/>
              </a:rPr>
              <a:t>PPT</a:t>
            </a:r>
            <a:endParaRPr lang="zh-CN" altLang="en-US" sz="3600" spc="6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宋体" panose="02010600030101010101" pitchFamily="2" charset="-122"/>
              <a:sym typeface="汉仪字研欢乐宋W" panose="00020600040101010101" pitchFamily="18" charset="-122"/>
            </a:endParaRPr>
          </a:p>
        </p:txBody>
      </p:sp>
      <p:grpSp>
        <p:nvGrpSpPr>
          <p:cNvPr id="39" name="组合 38"/>
          <p:cNvGrpSpPr/>
          <p:nvPr/>
        </p:nvGrpSpPr>
        <p:grpSpPr>
          <a:xfrm>
            <a:off x="2456581" y="2707203"/>
            <a:ext cx="7278838" cy="1381584"/>
            <a:chOff x="2470826" y="2572362"/>
            <a:chExt cx="7278838" cy="1381584"/>
          </a:xfrm>
        </p:grpSpPr>
        <p:sp>
          <p:nvSpPr>
            <p:cNvPr id="35" name="矩形 259"/>
            <p:cNvSpPr>
              <a:spLocks noChangeArrowheads="1"/>
            </p:cNvSpPr>
            <p:nvPr/>
          </p:nvSpPr>
          <p:spPr bwMode="auto">
            <a:xfrm>
              <a:off x="2470826" y="2599729"/>
              <a:ext cx="725034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zh-CN" altLang="en-US" sz="8800" dirty="0">
                  <a:solidFill>
                    <a:srgbClr val="66D9FF"/>
                  </a:solidFill>
                  <a:latin typeface="汉仪字研欢乐宋W" panose="00020600040101010101" pitchFamily="18" charset="-122"/>
                  <a:ea typeface="汉仪字研欢乐宋W" panose="00020600040101010101" pitchFamily="18" charset="-122"/>
                  <a:cs typeface="宋体" panose="02010600030101010101" pitchFamily="2" charset="-122"/>
                  <a:sym typeface="汉仪字研欢乐宋W" panose="00020600040101010101" pitchFamily="18" charset="-122"/>
                </a:rPr>
                <a:t>创意教学课件</a:t>
              </a:r>
              <a:endParaRPr lang="en-US" altLang="zh-CN" sz="8800" spc="600" dirty="0">
                <a:solidFill>
                  <a:srgbClr val="66D9FF"/>
                </a:solidFill>
                <a:latin typeface="汉仪字研欢乐宋W" panose="00020600040101010101" pitchFamily="18" charset="-122"/>
                <a:ea typeface="汉仪字研欢乐宋W" panose="00020600040101010101" pitchFamily="18" charset="-122"/>
                <a:cs typeface="宋体" panose="02010600030101010101" pitchFamily="2" charset="-122"/>
                <a:sym typeface="汉仪字研欢乐宋W" panose="00020600040101010101" pitchFamily="18" charset="-122"/>
              </a:endParaRPr>
            </a:p>
          </p:txBody>
        </p:sp>
        <p:sp>
          <p:nvSpPr>
            <p:cNvPr id="38" name="矩形 259"/>
            <p:cNvSpPr>
              <a:spLocks noChangeArrowheads="1"/>
            </p:cNvSpPr>
            <p:nvPr/>
          </p:nvSpPr>
          <p:spPr bwMode="auto">
            <a:xfrm>
              <a:off x="2499316" y="2572362"/>
              <a:ext cx="725034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zh-CN" altLang="en-US" sz="8800" dirty="0">
                  <a:solidFill>
                    <a:srgbClr val="FFB8B5"/>
                  </a:solidFill>
                  <a:latin typeface="汉仪字研欢乐宋W" panose="00020600040101010101" pitchFamily="18" charset="-122"/>
                  <a:ea typeface="汉仪字研欢乐宋W" panose="00020600040101010101" pitchFamily="18" charset="-122"/>
                  <a:cs typeface="宋体" panose="02010600030101010101" pitchFamily="2" charset="-122"/>
                  <a:sym typeface="汉仪字研欢乐宋W" panose="00020600040101010101" pitchFamily="18" charset="-122"/>
                </a:rPr>
                <a:t>创意教学课件</a:t>
              </a:r>
              <a:endParaRPr lang="en-US" altLang="zh-CN" sz="8800" spc="600" dirty="0">
                <a:solidFill>
                  <a:srgbClr val="FFB8B5"/>
                </a:solidFill>
                <a:latin typeface="汉仪字研欢乐宋W" panose="00020600040101010101" pitchFamily="18" charset="-122"/>
                <a:ea typeface="汉仪字研欢乐宋W" panose="00020600040101010101" pitchFamily="18" charset="-122"/>
                <a:cs typeface="宋体" panose="02010600030101010101" pitchFamily="2" charset="-122"/>
                <a:sym typeface="汉仪字研欢乐宋W" panose="00020600040101010101" pitchFamily="18" charset="-122"/>
              </a:endParaRPr>
            </a:p>
          </p:txBody>
        </p:sp>
      </p:grpSp>
      <p:sp>
        <p:nvSpPr>
          <p:cNvPr id="19" name="矩形 259"/>
          <p:cNvSpPr>
            <a:spLocks noChangeArrowheads="1"/>
          </p:cNvSpPr>
          <p:nvPr/>
        </p:nvSpPr>
        <p:spPr bwMode="auto">
          <a:xfrm>
            <a:off x="7733591" y="359764"/>
            <a:ext cx="3603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a:spcBef>
                <a:spcPct val="20000"/>
              </a:spcBef>
            </a:pPr>
            <a:r>
              <a:rPr lang="zh-CN" altLang="en-US" sz="1200" spc="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汉仪字研欢乐宋W" panose="00020600040101010101" pitchFamily="18" charset="-122"/>
              </a:rPr>
              <a:t>教师说课 </a:t>
            </a:r>
            <a:r>
              <a:rPr lang="en-US" altLang="zh-CN" sz="1200" b="1" spc="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汉仪字研欢乐宋W" panose="00020600040101010101" pitchFamily="18" charset="-122"/>
              </a:rPr>
              <a:t>·</a:t>
            </a:r>
            <a:r>
              <a:rPr lang="zh-CN" altLang="en-US" sz="1200" b="1" spc="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汉仪字研欢乐宋W" panose="00020600040101010101" pitchFamily="18" charset="-122"/>
              </a:rPr>
              <a:t> </a:t>
            </a:r>
            <a:r>
              <a:rPr lang="zh-CN" altLang="en-US" sz="1200" spc="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汉仪字研欢乐宋W" panose="00020600040101010101" pitchFamily="18" charset="-122"/>
              </a:rPr>
              <a:t>教育教学 </a:t>
            </a:r>
            <a:r>
              <a:rPr lang="en-US" altLang="zh-CN" sz="1200" b="1" spc="600" dirty="0">
                <a:solidFill>
                  <a:schemeClr val="tx1">
                    <a:lumMod val="75000"/>
                    <a:lumOff val="25000"/>
                  </a:schemeClr>
                </a:solidFill>
                <a:latin typeface="微软雅黑" panose="020B0503020204020204" pitchFamily="34" charset="-122"/>
                <a:cs typeface="宋体" panose="02010600030101010101" pitchFamily="2" charset="-122"/>
                <a:sym typeface="汉仪字研欢乐宋W" panose="00020600040101010101" pitchFamily="18" charset="-122"/>
              </a:rPr>
              <a:t>·</a:t>
            </a:r>
            <a:r>
              <a:rPr lang="zh-CN" altLang="en-US" sz="1200" spc="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汉仪字研欢乐宋W" panose="00020600040101010101" pitchFamily="18" charset="-122"/>
              </a:rPr>
              <a:t> 教学课件 </a:t>
            </a:r>
            <a:endParaRPr lang="en-US" altLang="zh-CN" sz="1200" spc="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汉仪字研欢乐宋W" panose="00020600040101010101" pitchFamily="18" charset="-122"/>
            </a:endParaRPr>
          </a:p>
        </p:txBody>
      </p:sp>
      <p:cxnSp>
        <p:nvCxnSpPr>
          <p:cNvPr id="3" name="直接连接符 2"/>
          <p:cNvCxnSpPr/>
          <p:nvPr/>
        </p:nvCxnSpPr>
        <p:spPr>
          <a:xfrm>
            <a:off x="3815542" y="3936347"/>
            <a:ext cx="0" cy="388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par>
                                <p:cTn id="7" presetID="22"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00"/>
                                        <p:tgtEl>
                                          <p:spTgt spid="5"/>
                                        </p:tgtEl>
                                      </p:cBhvr>
                                    </p:animEffect>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par>
                                <p:cTn id="34" presetID="22" presetClass="entr" presetSubtype="4"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500"/>
                                        <p:tgtEl>
                                          <p:spTgt spid="33"/>
                                        </p:tgtEl>
                                      </p:cBhvr>
                                    </p:animEffect>
                                  </p:childTnLst>
                                </p:cTn>
                              </p:par>
                              <p:par>
                                <p:cTn id="37" presetID="2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22" presetClass="entr" presetSubtype="4"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0"/>
                            </p:stCondLst>
                            <p:childTnLst>
                              <p:par>
                                <p:cTn id="44" presetID="16" presetClass="entr" presetSubtype="21"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barn(inVertical)">
                                      <p:cBhvr>
                                        <p:cTn id="46" dur="500"/>
                                        <p:tgtEl>
                                          <p:spTgt spid="39"/>
                                        </p:tgtEl>
                                      </p:cBhvr>
                                    </p:animEffect>
                                  </p:childTnLst>
                                </p:cTn>
                              </p:par>
                            </p:childTnLst>
                          </p:cTn>
                        </p:par>
                        <p:par>
                          <p:cTn id="47" fill="hold">
                            <p:stCondLst>
                              <p:cond delay="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6"/>
                                        </p:tgtEl>
                                        <p:attrNameLst>
                                          <p:attrName>ppt_y</p:attrName>
                                        </p:attrNameLst>
                                      </p:cBhvr>
                                      <p:tavLst>
                                        <p:tav tm="0">
                                          <p:val>
                                            <p:strVal val="#ppt_y"/>
                                          </p:val>
                                        </p:tav>
                                        <p:tav tm="100000">
                                          <p:val>
                                            <p:strVal val="#ppt_y"/>
                                          </p:val>
                                        </p:tav>
                                      </p:tavLst>
                                    </p:anim>
                                    <p:anim calcmode="lin" valueType="num">
                                      <p:cBhvr>
                                        <p:cTn id="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6"/>
                                        </p:tgtEl>
                                      </p:cBhvr>
                                    </p:animEffect>
                                  </p:childTnLst>
                                </p:cTn>
                              </p:par>
                            </p:childTnLst>
                          </p:cTn>
                        </p:par>
                        <p:par>
                          <p:cTn id="55" fill="hold">
                            <p:stCondLst>
                              <p:cond delay="135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9"/>
                                        </p:tgtEl>
                                        <p:attrNameLst>
                                          <p:attrName>ppt_y</p:attrName>
                                        </p:attrNameLst>
                                      </p:cBhvr>
                                      <p:tavLst>
                                        <p:tav tm="0">
                                          <p:val>
                                            <p:strVal val="#ppt_y"/>
                                          </p:val>
                                        </p:tav>
                                        <p:tav tm="100000">
                                          <p:val>
                                            <p:strVal val="#ppt_y"/>
                                          </p:val>
                                        </p:tav>
                                      </p:tavLst>
                                    </p:anim>
                                    <p:anim calcmode="lin" valueType="num">
                                      <p:cBhvr>
                                        <p:cTn id="60"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63" repeatCount="indefinite" fill="hold" display="0">
                  <p:stCondLst>
                    <p:cond delay="indefinite"/>
                  </p:stCondLst>
                  <p:endCondLst>
                    <p:cond evt="onStopAudio" delay="0">
                      <p:tgtEl>
                        <p:sldTgt/>
                      </p:tgtEl>
                    </p:cond>
                  </p:endCondLst>
                </p:cTn>
                <p:tgtEl>
                  <p:spTgt spid="34"/>
                </p:tgtEl>
              </p:cMediaNode>
            </p:audio>
          </p:childTnLst>
        </p:cTn>
      </p:par>
    </p:tnLst>
    <p:bldLst>
      <p:bldP spid="36"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koppt-文本框"/>
          <p:cNvSpPr/>
          <p:nvPr/>
        </p:nvSpPr>
        <p:spPr>
          <a:xfrm>
            <a:off x="2230542" y="3837935"/>
            <a:ext cx="2532402" cy="1823704"/>
          </a:xfrm>
          <a:prstGeom prst="rect">
            <a:avLst/>
          </a:prstGeom>
        </p:spPr>
        <p:txBody>
          <a:bodyPr wrap="square">
            <a:spAutoFit/>
          </a:bodyPr>
          <a:lstStyle/>
          <a:p>
            <a:pPr algn="ctr">
              <a:lnSpc>
                <a:spcPct val="120000"/>
              </a:lnSpc>
              <a:spcBef>
                <a:spcPts val="1000"/>
              </a:spcBef>
            </a:pPr>
            <a:r>
              <a:rPr lang="zh-CN" altLang="en-US"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添加标题 </a:t>
            </a:r>
            <a:endParaRPr lang="en-US" altLang="zh-CN"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a:p>
            <a:pPr lvl="0" algn="ctr">
              <a:lnSpc>
                <a:spcPct val="120000"/>
              </a:lnSpc>
              <a:spcBef>
                <a:spcPts val="1000"/>
              </a:spcBef>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点击输入简要文字内容，文字内容需概括精炼，不用多余的文字修饰，言简意赅的说明分项内容，文字内容需概括精炼，不用多余的文字修饰</a:t>
            </a:r>
          </a:p>
        </p:txBody>
      </p:sp>
      <p:grpSp>
        <p:nvGrpSpPr>
          <p:cNvPr id="44" name="组合 43"/>
          <p:cNvGrpSpPr/>
          <p:nvPr/>
        </p:nvGrpSpPr>
        <p:grpSpPr>
          <a:xfrm>
            <a:off x="2629968" y="1020420"/>
            <a:ext cx="1733550" cy="2730823"/>
            <a:chOff x="1405542" y="1673563"/>
            <a:chExt cx="1733550" cy="2730823"/>
          </a:xfrm>
        </p:grpSpPr>
        <p:sp>
          <p:nvSpPr>
            <p:cNvPr id="45" name="koppt-任意多边形"/>
            <p:cNvSpPr/>
            <p:nvPr/>
          </p:nvSpPr>
          <p:spPr>
            <a:xfrm>
              <a:off x="1531147" y="2453178"/>
              <a:ext cx="1482340" cy="1951208"/>
            </a:xfrm>
            <a:custGeom>
              <a:avLst/>
              <a:gdLst>
                <a:gd name="connsiteX0" fmla="*/ 0 w 1733550"/>
                <a:gd name="connsiteY0" fmla="*/ 0 h 2281876"/>
                <a:gd name="connsiteX1" fmla="*/ 1733550 w 1733550"/>
                <a:gd name="connsiteY1" fmla="*/ 0 h 2281876"/>
                <a:gd name="connsiteX2" fmla="*/ 1733550 w 1733550"/>
                <a:gd name="connsiteY2" fmla="*/ 1827014 h 2281876"/>
                <a:gd name="connsiteX3" fmla="*/ 1722271 w 1733550"/>
                <a:gd name="connsiteY3" fmla="*/ 1809748 h 2281876"/>
                <a:gd name="connsiteX4" fmla="*/ 1647604 w 1733550"/>
                <a:gd name="connsiteY4" fmla="*/ 1857373 h 2281876"/>
                <a:gd name="connsiteX5" fmla="*/ 1635159 w 1733550"/>
                <a:gd name="connsiteY5" fmla="*/ 2019298 h 2281876"/>
                <a:gd name="connsiteX6" fmla="*/ 1622715 w 1733550"/>
                <a:gd name="connsiteY6" fmla="*/ 2047873 h 2281876"/>
                <a:gd name="connsiteX7" fmla="*/ 1572937 w 1733550"/>
                <a:gd name="connsiteY7" fmla="*/ 2038348 h 2281876"/>
                <a:gd name="connsiteX8" fmla="*/ 1535603 w 1733550"/>
                <a:gd name="connsiteY8" fmla="*/ 2047873 h 2281876"/>
                <a:gd name="connsiteX9" fmla="*/ 1448492 w 1733550"/>
                <a:gd name="connsiteY9" fmla="*/ 2095498 h 2281876"/>
                <a:gd name="connsiteX10" fmla="*/ 1398713 w 1733550"/>
                <a:gd name="connsiteY10" fmla="*/ 2133598 h 2281876"/>
                <a:gd name="connsiteX11" fmla="*/ 1324046 w 1733550"/>
                <a:gd name="connsiteY11" fmla="*/ 2162173 h 2281876"/>
                <a:gd name="connsiteX12" fmla="*/ 1299157 w 1733550"/>
                <a:gd name="connsiteY12" fmla="*/ 2133598 h 2281876"/>
                <a:gd name="connsiteX13" fmla="*/ 1286713 w 1733550"/>
                <a:gd name="connsiteY13" fmla="*/ 2009773 h 2281876"/>
                <a:gd name="connsiteX14" fmla="*/ 1274268 w 1733550"/>
                <a:gd name="connsiteY14" fmla="*/ 1981198 h 2281876"/>
                <a:gd name="connsiteX15" fmla="*/ 1224490 w 1733550"/>
                <a:gd name="connsiteY15" fmla="*/ 1924048 h 2281876"/>
                <a:gd name="connsiteX16" fmla="*/ 1137378 w 1733550"/>
                <a:gd name="connsiteY16" fmla="*/ 1866898 h 2281876"/>
                <a:gd name="connsiteX17" fmla="*/ 1087600 w 1733550"/>
                <a:gd name="connsiteY17" fmla="*/ 1847848 h 2281876"/>
                <a:gd name="connsiteX18" fmla="*/ 1050267 w 1733550"/>
                <a:gd name="connsiteY18" fmla="*/ 1828798 h 2281876"/>
                <a:gd name="connsiteX19" fmla="*/ 1000489 w 1733550"/>
                <a:gd name="connsiteY19" fmla="*/ 1838323 h 2281876"/>
                <a:gd name="connsiteX20" fmla="*/ 988044 w 1733550"/>
                <a:gd name="connsiteY20" fmla="*/ 1866898 h 2281876"/>
                <a:gd name="connsiteX21" fmla="*/ 963155 w 1733550"/>
                <a:gd name="connsiteY21" fmla="*/ 1904998 h 2281876"/>
                <a:gd name="connsiteX22" fmla="*/ 950711 w 1733550"/>
                <a:gd name="connsiteY22" fmla="*/ 1943098 h 2281876"/>
                <a:gd name="connsiteX23" fmla="*/ 888488 w 1733550"/>
                <a:gd name="connsiteY23" fmla="*/ 2019298 h 2281876"/>
                <a:gd name="connsiteX24" fmla="*/ 863599 w 1733550"/>
                <a:gd name="connsiteY24" fmla="*/ 2047873 h 2281876"/>
                <a:gd name="connsiteX25" fmla="*/ 826265 w 1733550"/>
                <a:gd name="connsiteY25" fmla="*/ 2076448 h 2281876"/>
                <a:gd name="connsiteX26" fmla="*/ 788932 w 1733550"/>
                <a:gd name="connsiteY26" fmla="*/ 2162173 h 2281876"/>
                <a:gd name="connsiteX27" fmla="*/ 777381 w 1733550"/>
                <a:gd name="connsiteY27" fmla="*/ 2196570 h 2281876"/>
                <a:gd name="connsiteX28" fmla="*/ 777807 w 1733550"/>
                <a:gd name="connsiteY28" fmla="*/ 2194880 h 2281876"/>
                <a:gd name="connsiteX29" fmla="*/ 778823 w 1733550"/>
                <a:gd name="connsiteY29" fmla="*/ 2190930 h 2281876"/>
                <a:gd name="connsiteX30" fmla="*/ 779144 w 1733550"/>
                <a:gd name="connsiteY30" fmla="*/ 2189573 h 2281876"/>
                <a:gd name="connsiteX31" fmla="*/ 777807 w 1733550"/>
                <a:gd name="connsiteY31" fmla="*/ 2194880 h 2281876"/>
                <a:gd name="connsiteX32" fmla="*/ 774447 w 1733550"/>
                <a:gd name="connsiteY32" fmla="*/ 2207940 h 2281876"/>
                <a:gd name="connsiteX33" fmla="*/ 764043 w 1733550"/>
                <a:gd name="connsiteY33" fmla="*/ 2247898 h 2281876"/>
                <a:gd name="connsiteX34" fmla="*/ 726709 w 1733550"/>
                <a:gd name="connsiteY34" fmla="*/ 2219323 h 2281876"/>
                <a:gd name="connsiteX35" fmla="*/ 689376 w 1733550"/>
                <a:gd name="connsiteY35" fmla="*/ 2200273 h 2281876"/>
                <a:gd name="connsiteX36" fmla="*/ 664487 w 1733550"/>
                <a:gd name="connsiteY36" fmla="*/ 2162173 h 2281876"/>
                <a:gd name="connsiteX37" fmla="*/ 589819 w 1733550"/>
                <a:gd name="connsiteY37" fmla="*/ 2114548 h 2281876"/>
                <a:gd name="connsiteX38" fmla="*/ 490263 w 1733550"/>
                <a:gd name="connsiteY38" fmla="*/ 2057398 h 2281876"/>
                <a:gd name="connsiteX39" fmla="*/ 440485 w 1733550"/>
                <a:gd name="connsiteY39" fmla="*/ 2066923 h 2281876"/>
                <a:gd name="connsiteX40" fmla="*/ 291151 w 1733550"/>
                <a:gd name="connsiteY40" fmla="*/ 2162173 h 2281876"/>
                <a:gd name="connsiteX41" fmla="*/ 204039 w 1733550"/>
                <a:gd name="connsiteY41" fmla="*/ 2200273 h 2281876"/>
                <a:gd name="connsiteX42" fmla="*/ 154261 w 1733550"/>
                <a:gd name="connsiteY42" fmla="*/ 2219323 h 2281876"/>
                <a:gd name="connsiteX43" fmla="*/ 79594 w 1733550"/>
                <a:gd name="connsiteY43" fmla="*/ 2238373 h 2281876"/>
                <a:gd name="connsiteX44" fmla="*/ 54705 w 1733550"/>
                <a:gd name="connsiteY44" fmla="*/ 2266948 h 2281876"/>
                <a:gd name="connsiteX45" fmla="*/ 18362 w 1733550"/>
                <a:gd name="connsiteY45" fmla="*/ 2278083 h 2281876"/>
                <a:gd name="connsiteX46" fmla="*/ 0 w 1733550"/>
                <a:gd name="connsiteY46" fmla="*/ 2281876 h 2281876"/>
                <a:gd name="connsiteX47" fmla="*/ 0 w 1733550"/>
                <a:gd name="connsiteY47" fmla="*/ 0 h 228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33550" h="2281876">
                  <a:moveTo>
                    <a:pt x="0" y="0"/>
                  </a:moveTo>
                  <a:lnTo>
                    <a:pt x="1733550" y="0"/>
                  </a:lnTo>
                  <a:lnTo>
                    <a:pt x="1733550" y="1827014"/>
                  </a:lnTo>
                  <a:lnTo>
                    <a:pt x="1722271" y="1809748"/>
                  </a:lnTo>
                  <a:cubicBezTo>
                    <a:pt x="1688035" y="1818483"/>
                    <a:pt x="1656798" y="1820428"/>
                    <a:pt x="1647604" y="1857373"/>
                  </a:cubicBezTo>
                  <a:cubicBezTo>
                    <a:pt x="1634386" y="1910486"/>
                    <a:pt x="1642188" y="1965498"/>
                    <a:pt x="1635159" y="2019298"/>
                  </a:cubicBezTo>
                  <a:cubicBezTo>
                    <a:pt x="1633854" y="2029288"/>
                    <a:pt x="1634894" y="2044144"/>
                    <a:pt x="1622715" y="2047873"/>
                  </a:cubicBezTo>
                  <a:cubicBezTo>
                    <a:pt x="1606834" y="2052735"/>
                    <a:pt x="1589530" y="2041523"/>
                    <a:pt x="1572937" y="2038348"/>
                  </a:cubicBezTo>
                  <a:cubicBezTo>
                    <a:pt x="1560492" y="2041523"/>
                    <a:pt x="1547336" y="2043383"/>
                    <a:pt x="1535603" y="2047873"/>
                  </a:cubicBezTo>
                  <a:cubicBezTo>
                    <a:pt x="1520116" y="2053800"/>
                    <a:pt x="1456008" y="2090464"/>
                    <a:pt x="1448492" y="2095498"/>
                  </a:cubicBezTo>
                  <a:cubicBezTo>
                    <a:pt x="1430831" y="2107325"/>
                    <a:pt x="1416530" y="2121909"/>
                    <a:pt x="1398713" y="2133598"/>
                  </a:cubicBezTo>
                  <a:cubicBezTo>
                    <a:pt x="1392044" y="2137974"/>
                    <a:pt x="1339103" y="2166783"/>
                    <a:pt x="1324046" y="2162173"/>
                  </a:cubicBezTo>
                  <a:cubicBezTo>
                    <a:pt x="1310159" y="2157921"/>
                    <a:pt x="1301914" y="2144850"/>
                    <a:pt x="1299157" y="2133598"/>
                  </a:cubicBezTo>
                  <a:cubicBezTo>
                    <a:pt x="1289190" y="2092910"/>
                    <a:pt x="1290861" y="2051048"/>
                    <a:pt x="1286713" y="2009773"/>
                  </a:cubicBezTo>
                  <a:lnTo>
                    <a:pt x="1274268" y="1981198"/>
                  </a:lnTo>
                  <a:cubicBezTo>
                    <a:pt x="1264809" y="1959478"/>
                    <a:pt x="1242854" y="1942120"/>
                    <a:pt x="1224490" y="1924048"/>
                  </a:cubicBezTo>
                  <a:cubicBezTo>
                    <a:pt x="1205228" y="1905093"/>
                    <a:pt x="1162654" y="1878989"/>
                    <a:pt x="1137378" y="1866898"/>
                  </a:cubicBezTo>
                  <a:cubicBezTo>
                    <a:pt x="1121647" y="1859373"/>
                    <a:pt x="1103707" y="1854893"/>
                    <a:pt x="1087600" y="1847848"/>
                  </a:cubicBezTo>
                  <a:cubicBezTo>
                    <a:pt x="1074615" y="1842168"/>
                    <a:pt x="1062711" y="1835148"/>
                    <a:pt x="1050267" y="1828798"/>
                  </a:cubicBezTo>
                  <a:cubicBezTo>
                    <a:pt x="1033674" y="1831973"/>
                    <a:pt x="1013844" y="1830145"/>
                    <a:pt x="1000489" y="1838323"/>
                  </a:cubicBezTo>
                  <a:cubicBezTo>
                    <a:pt x="990246" y="1844595"/>
                    <a:pt x="993211" y="1857670"/>
                    <a:pt x="988044" y="1866898"/>
                  </a:cubicBezTo>
                  <a:cubicBezTo>
                    <a:pt x="980737" y="1879949"/>
                    <a:pt x="969669" y="1891703"/>
                    <a:pt x="963155" y="1904998"/>
                  </a:cubicBezTo>
                  <a:cubicBezTo>
                    <a:pt x="957149" y="1917255"/>
                    <a:pt x="956717" y="1930841"/>
                    <a:pt x="950711" y="1943098"/>
                  </a:cubicBezTo>
                  <a:cubicBezTo>
                    <a:pt x="932246" y="1980786"/>
                    <a:pt x="919399" y="1986175"/>
                    <a:pt x="888488" y="2019298"/>
                  </a:cubicBezTo>
                  <a:cubicBezTo>
                    <a:pt x="879794" y="2028613"/>
                    <a:pt x="873174" y="2039079"/>
                    <a:pt x="863599" y="2047873"/>
                  </a:cubicBezTo>
                  <a:cubicBezTo>
                    <a:pt x="852332" y="2058221"/>
                    <a:pt x="836495" y="2065487"/>
                    <a:pt x="826265" y="2076448"/>
                  </a:cubicBezTo>
                  <a:cubicBezTo>
                    <a:pt x="796290" y="2108568"/>
                    <a:pt x="800028" y="2123953"/>
                    <a:pt x="788932" y="2162173"/>
                  </a:cubicBezTo>
                  <a:cubicBezTo>
                    <a:pt x="771358" y="2222705"/>
                    <a:pt x="774519" y="2208227"/>
                    <a:pt x="777381" y="2196570"/>
                  </a:cubicBezTo>
                  <a:lnTo>
                    <a:pt x="777807" y="2194880"/>
                  </a:lnTo>
                  <a:lnTo>
                    <a:pt x="778823" y="2190930"/>
                  </a:lnTo>
                  <a:cubicBezTo>
                    <a:pt x="779497" y="2188275"/>
                    <a:pt x="779494" y="2188227"/>
                    <a:pt x="779144" y="2189573"/>
                  </a:cubicBezTo>
                  <a:lnTo>
                    <a:pt x="777807" y="2194880"/>
                  </a:lnTo>
                  <a:lnTo>
                    <a:pt x="774447" y="2207940"/>
                  </a:lnTo>
                  <a:cubicBezTo>
                    <a:pt x="772093" y="2217029"/>
                    <a:pt x="768735" y="2229943"/>
                    <a:pt x="764043" y="2247898"/>
                  </a:cubicBezTo>
                  <a:cubicBezTo>
                    <a:pt x="751598" y="2238373"/>
                    <a:pt x="740229" y="2227947"/>
                    <a:pt x="726709" y="2219323"/>
                  </a:cubicBezTo>
                  <a:cubicBezTo>
                    <a:pt x="715220" y="2211994"/>
                    <a:pt x="698951" y="2209067"/>
                    <a:pt x="689376" y="2200273"/>
                  </a:cubicBezTo>
                  <a:cubicBezTo>
                    <a:pt x="677499" y="2189365"/>
                    <a:pt x="675269" y="2173727"/>
                    <a:pt x="664487" y="2162173"/>
                  </a:cubicBezTo>
                  <a:cubicBezTo>
                    <a:pt x="632406" y="2127798"/>
                    <a:pt x="628343" y="2139120"/>
                    <a:pt x="589819" y="2114548"/>
                  </a:cubicBezTo>
                  <a:cubicBezTo>
                    <a:pt x="496499" y="2055025"/>
                    <a:pt x="621018" y="2117445"/>
                    <a:pt x="490263" y="2057398"/>
                  </a:cubicBezTo>
                  <a:lnTo>
                    <a:pt x="440485" y="2066923"/>
                  </a:lnTo>
                  <a:cubicBezTo>
                    <a:pt x="394283" y="2075764"/>
                    <a:pt x="319012" y="2140848"/>
                    <a:pt x="291151" y="2162173"/>
                  </a:cubicBezTo>
                  <a:cubicBezTo>
                    <a:pt x="217803" y="2180886"/>
                    <a:pt x="290142" y="2159084"/>
                    <a:pt x="204039" y="2200273"/>
                  </a:cubicBezTo>
                  <a:cubicBezTo>
                    <a:pt x="188307" y="2207798"/>
                    <a:pt x="170854" y="2212973"/>
                    <a:pt x="154261" y="2219323"/>
                  </a:cubicBezTo>
                  <a:cubicBezTo>
                    <a:pt x="130795" y="2228303"/>
                    <a:pt x="101841" y="2227730"/>
                    <a:pt x="79594" y="2238373"/>
                  </a:cubicBezTo>
                  <a:cubicBezTo>
                    <a:pt x="66910" y="2244440"/>
                    <a:pt x="67388" y="2260881"/>
                    <a:pt x="54705" y="2266948"/>
                  </a:cubicBezTo>
                  <a:cubicBezTo>
                    <a:pt x="43582" y="2272270"/>
                    <a:pt x="31137" y="2275445"/>
                    <a:pt x="18362" y="2278083"/>
                  </a:cubicBezTo>
                  <a:lnTo>
                    <a:pt x="0" y="2281876"/>
                  </a:lnTo>
                  <a:lnTo>
                    <a:pt x="0" y="0"/>
                  </a:lnTo>
                  <a:close/>
                </a:path>
              </a:pathLst>
            </a:custGeom>
            <a:solidFill>
              <a:srgbClr val="B8B8B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t" anchorCtr="0" forceAA="0" compatLnSpc="1">
              <a:noAutofit/>
            </a:bodyPr>
            <a:lstStyle/>
            <a:p>
              <a:pPr marL="0" marR="0" indent="0" algn="ctr" defTabSz="410845" rtl="0" fontAlgn="auto" latinLnBrk="0" hangingPunct="0">
                <a:lnSpc>
                  <a:spcPct val="100000"/>
                </a:lnSpc>
                <a:spcBef>
                  <a:spcPts val="0"/>
                </a:spcBef>
                <a:spcAft>
                  <a:spcPts val="0"/>
                </a:spcAft>
                <a:buClrTx/>
                <a:buSzTx/>
                <a:buFontTx/>
                <a:buNone/>
              </a:pPr>
              <a:endParaRPr kumimoji="0" lang="zh-CN" altLang="en-US" sz="1600" b="0" i="0" u="none" strike="noStrike" cap="none" spc="0" normalizeH="0" baseline="0" dirty="0">
                <a:ln>
                  <a:noFill/>
                </a:ln>
                <a:solidFill>
                  <a:srgbClr val="FFFFFF"/>
                </a:solidFill>
                <a:effectLst/>
                <a:uFillTx/>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6" name="koppt-任意多边形"/>
            <p:cNvSpPr/>
            <p:nvPr/>
          </p:nvSpPr>
          <p:spPr>
            <a:xfrm>
              <a:off x="1405542" y="2016149"/>
              <a:ext cx="1733550" cy="2281876"/>
            </a:xfrm>
            <a:custGeom>
              <a:avLst/>
              <a:gdLst>
                <a:gd name="connsiteX0" fmla="*/ 0 w 1733550"/>
                <a:gd name="connsiteY0" fmla="*/ 0 h 2281876"/>
                <a:gd name="connsiteX1" fmla="*/ 1733550 w 1733550"/>
                <a:gd name="connsiteY1" fmla="*/ 0 h 2281876"/>
                <a:gd name="connsiteX2" fmla="*/ 1733550 w 1733550"/>
                <a:gd name="connsiteY2" fmla="*/ 1827014 h 2281876"/>
                <a:gd name="connsiteX3" fmla="*/ 1722271 w 1733550"/>
                <a:gd name="connsiteY3" fmla="*/ 1809748 h 2281876"/>
                <a:gd name="connsiteX4" fmla="*/ 1647604 w 1733550"/>
                <a:gd name="connsiteY4" fmla="*/ 1857373 h 2281876"/>
                <a:gd name="connsiteX5" fmla="*/ 1635159 w 1733550"/>
                <a:gd name="connsiteY5" fmla="*/ 2019298 h 2281876"/>
                <a:gd name="connsiteX6" fmla="*/ 1622715 w 1733550"/>
                <a:gd name="connsiteY6" fmla="*/ 2047873 h 2281876"/>
                <a:gd name="connsiteX7" fmla="*/ 1572937 w 1733550"/>
                <a:gd name="connsiteY7" fmla="*/ 2038348 h 2281876"/>
                <a:gd name="connsiteX8" fmla="*/ 1535603 w 1733550"/>
                <a:gd name="connsiteY8" fmla="*/ 2047873 h 2281876"/>
                <a:gd name="connsiteX9" fmla="*/ 1448492 w 1733550"/>
                <a:gd name="connsiteY9" fmla="*/ 2095498 h 2281876"/>
                <a:gd name="connsiteX10" fmla="*/ 1398713 w 1733550"/>
                <a:gd name="connsiteY10" fmla="*/ 2133598 h 2281876"/>
                <a:gd name="connsiteX11" fmla="*/ 1324046 w 1733550"/>
                <a:gd name="connsiteY11" fmla="*/ 2162173 h 2281876"/>
                <a:gd name="connsiteX12" fmla="*/ 1299157 w 1733550"/>
                <a:gd name="connsiteY12" fmla="*/ 2133598 h 2281876"/>
                <a:gd name="connsiteX13" fmla="*/ 1286713 w 1733550"/>
                <a:gd name="connsiteY13" fmla="*/ 2009773 h 2281876"/>
                <a:gd name="connsiteX14" fmla="*/ 1274268 w 1733550"/>
                <a:gd name="connsiteY14" fmla="*/ 1981198 h 2281876"/>
                <a:gd name="connsiteX15" fmla="*/ 1224490 w 1733550"/>
                <a:gd name="connsiteY15" fmla="*/ 1924048 h 2281876"/>
                <a:gd name="connsiteX16" fmla="*/ 1137378 w 1733550"/>
                <a:gd name="connsiteY16" fmla="*/ 1866898 h 2281876"/>
                <a:gd name="connsiteX17" fmla="*/ 1087600 w 1733550"/>
                <a:gd name="connsiteY17" fmla="*/ 1847848 h 2281876"/>
                <a:gd name="connsiteX18" fmla="*/ 1050267 w 1733550"/>
                <a:gd name="connsiteY18" fmla="*/ 1828798 h 2281876"/>
                <a:gd name="connsiteX19" fmla="*/ 1000489 w 1733550"/>
                <a:gd name="connsiteY19" fmla="*/ 1838323 h 2281876"/>
                <a:gd name="connsiteX20" fmla="*/ 988044 w 1733550"/>
                <a:gd name="connsiteY20" fmla="*/ 1866898 h 2281876"/>
                <a:gd name="connsiteX21" fmla="*/ 963155 w 1733550"/>
                <a:gd name="connsiteY21" fmla="*/ 1904998 h 2281876"/>
                <a:gd name="connsiteX22" fmla="*/ 950711 w 1733550"/>
                <a:gd name="connsiteY22" fmla="*/ 1943098 h 2281876"/>
                <a:gd name="connsiteX23" fmla="*/ 888488 w 1733550"/>
                <a:gd name="connsiteY23" fmla="*/ 2019298 h 2281876"/>
                <a:gd name="connsiteX24" fmla="*/ 863599 w 1733550"/>
                <a:gd name="connsiteY24" fmla="*/ 2047873 h 2281876"/>
                <a:gd name="connsiteX25" fmla="*/ 826265 w 1733550"/>
                <a:gd name="connsiteY25" fmla="*/ 2076448 h 2281876"/>
                <a:gd name="connsiteX26" fmla="*/ 788932 w 1733550"/>
                <a:gd name="connsiteY26" fmla="*/ 2162173 h 2281876"/>
                <a:gd name="connsiteX27" fmla="*/ 777381 w 1733550"/>
                <a:gd name="connsiteY27" fmla="*/ 2196570 h 2281876"/>
                <a:gd name="connsiteX28" fmla="*/ 777807 w 1733550"/>
                <a:gd name="connsiteY28" fmla="*/ 2194880 h 2281876"/>
                <a:gd name="connsiteX29" fmla="*/ 778823 w 1733550"/>
                <a:gd name="connsiteY29" fmla="*/ 2190930 h 2281876"/>
                <a:gd name="connsiteX30" fmla="*/ 779144 w 1733550"/>
                <a:gd name="connsiteY30" fmla="*/ 2189573 h 2281876"/>
                <a:gd name="connsiteX31" fmla="*/ 777807 w 1733550"/>
                <a:gd name="connsiteY31" fmla="*/ 2194880 h 2281876"/>
                <a:gd name="connsiteX32" fmla="*/ 774447 w 1733550"/>
                <a:gd name="connsiteY32" fmla="*/ 2207940 h 2281876"/>
                <a:gd name="connsiteX33" fmla="*/ 764043 w 1733550"/>
                <a:gd name="connsiteY33" fmla="*/ 2247898 h 2281876"/>
                <a:gd name="connsiteX34" fmla="*/ 726709 w 1733550"/>
                <a:gd name="connsiteY34" fmla="*/ 2219323 h 2281876"/>
                <a:gd name="connsiteX35" fmla="*/ 689376 w 1733550"/>
                <a:gd name="connsiteY35" fmla="*/ 2200273 h 2281876"/>
                <a:gd name="connsiteX36" fmla="*/ 664487 w 1733550"/>
                <a:gd name="connsiteY36" fmla="*/ 2162173 h 2281876"/>
                <a:gd name="connsiteX37" fmla="*/ 589819 w 1733550"/>
                <a:gd name="connsiteY37" fmla="*/ 2114548 h 2281876"/>
                <a:gd name="connsiteX38" fmla="*/ 490263 w 1733550"/>
                <a:gd name="connsiteY38" fmla="*/ 2057398 h 2281876"/>
                <a:gd name="connsiteX39" fmla="*/ 440485 w 1733550"/>
                <a:gd name="connsiteY39" fmla="*/ 2066923 h 2281876"/>
                <a:gd name="connsiteX40" fmla="*/ 291151 w 1733550"/>
                <a:gd name="connsiteY40" fmla="*/ 2162173 h 2281876"/>
                <a:gd name="connsiteX41" fmla="*/ 204039 w 1733550"/>
                <a:gd name="connsiteY41" fmla="*/ 2200273 h 2281876"/>
                <a:gd name="connsiteX42" fmla="*/ 154261 w 1733550"/>
                <a:gd name="connsiteY42" fmla="*/ 2219323 h 2281876"/>
                <a:gd name="connsiteX43" fmla="*/ 79594 w 1733550"/>
                <a:gd name="connsiteY43" fmla="*/ 2238373 h 2281876"/>
                <a:gd name="connsiteX44" fmla="*/ 54705 w 1733550"/>
                <a:gd name="connsiteY44" fmla="*/ 2266948 h 2281876"/>
                <a:gd name="connsiteX45" fmla="*/ 18362 w 1733550"/>
                <a:gd name="connsiteY45" fmla="*/ 2278083 h 2281876"/>
                <a:gd name="connsiteX46" fmla="*/ 0 w 1733550"/>
                <a:gd name="connsiteY46" fmla="*/ 2281876 h 2281876"/>
                <a:gd name="connsiteX47" fmla="*/ 0 w 1733550"/>
                <a:gd name="connsiteY47" fmla="*/ 0 h 228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33550" h="2281876">
                  <a:moveTo>
                    <a:pt x="0" y="0"/>
                  </a:moveTo>
                  <a:lnTo>
                    <a:pt x="1733550" y="0"/>
                  </a:lnTo>
                  <a:lnTo>
                    <a:pt x="1733550" y="1827014"/>
                  </a:lnTo>
                  <a:lnTo>
                    <a:pt x="1722271" y="1809748"/>
                  </a:lnTo>
                  <a:cubicBezTo>
                    <a:pt x="1688035" y="1818483"/>
                    <a:pt x="1656798" y="1820428"/>
                    <a:pt x="1647604" y="1857373"/>
                  </a:cubicBezTo>
                  <a:cubicBezTo>
                    <a:pt x="1634386" y="1910486"/>
                    <a:pt x="1642188" y="1965498"/>
                    <a:pt x="1635159" y="2019298"/>
                  </a:cubicBezTo>
                  <a:cubicBezTo>
                    <a:pt x="1633854" y="2029288"/>
                    <a:pt x="1634894" y="2044144"/>
                    <a:pt x="1622715" y="2047873"/>
                  </a:cubicBezTo>
                  <a:cubicBezTo>
                    <a:pt x="1606834" y="2052735"/>
                    <a:pt x="1589530" y="2041523"/>
                    <a:pt x="1572937" y="2038348"/>
                  </a:cubicBezTo>
                  <a:cubicBezTo>
                    <a:pt x="1560492" y="2041523"/>
                    <a:pt x="1547336" y="2043383"/>
                    <a:pt x="1535603" y="2047873"/>
                  </a:cubicBezTo>
                  <a:cubicBezTo>
                    <a:pt x="1520116" y="2053800"/>
                    <a:pt x="1456008" y="2090464"/>
                    <a:pt x="1448492" y="2095498"/>
                  </a:cubicBezTo>
                  <a:cubicBezTo>
                    <a:pt x="1430831" y="2107325"/>
                    <a:pt x="1416530" y="2121909"/>
                    <a:pt x="1398713" y="2133598"/>
                  </a:cubicBezTo>
                  <a:cubicBezTo>
                    <a:pt x="1392044" y="2137974"/>
                    <a:pt x="1339103" y="2166783"/>
                    <a:pt x="1324046" y="2162173"/>
                  </a:cubicBezTo>
                  <a:cubicBezTo>
                    <a:pt x="1310159" y="2157921"/>
                    <a:pt x="1301914" y="2144850"/>
                    <a:pt x="1299157" y="2133598"/>
                  </a:cubicBezTo>
                  <a:cubicBezTo>
                    <a:pt x="1289190" y="2092910"/>
                    <a:pt x="1290861" y="2051048"/>
                    <a:pt x="1286713" y="2009773"/>
                  </a:cubicBezTo>
                  <a:lnTo>
                    <a:pt x="1274268" y="1981198"/>
                  </a:lnTo>
                  <a:cubicBezTo>
                    <a:pt x="1264809" y="1959478"/>
                    <a:pt x="1242854" y="1942120"/>
                    <a:pt x="1224490" y="1924048"/>
                  </a:cubicBezTo>
                  <a:cubicBezTo>
                    <a:pt x="1205228" y="1905093"/>
                    <a:pt x="1162654" y="1878989"/>
                    <a:pt x="1137378" y="1866898"/>
                  </a:cubicBezTo>
                  <a:cubicBezTo>
                    <a:pt x="1121647" y="1859373"/>
                    <a:pt x="1103707" y="1854893"/>
                    <a:pt x="1087600" y="1847848"/>
                  </a:cubicBezTo>
                  <a:cubicBezTo>
                    <a:pt x="1074615" y="1842168"/>
                    <a:pt x="1062711" y="1835148"/>
                    <a:pt x="1050267" y="1828798"/>
                  </a:cubicBezTo>
                  <a:cubicBezTo>
                    <a:pt x="1033674" y="1831973"/>
                    <a:pt x="1013844" y="1830145"/>
                    <a:pt x="1000489" y="1838323"/>
                  </a:cubicBezTo>
                  <a:cubicBezTo>
                    <a:pt x="990246" y="1844595"/>
                    <a:pt x="993211" y="1857670"/>
                    <a:pt x="988044" y="1866898"/>
                  </a:cubicBezTo>
                  <a:cubicBezTo>
                    <a:pt x="980737" y="1879949"/>
                    <a:pt x="969669" y="1891703"/>
                    <a:pt x="963155" y="1904998"/>
                  </a:cubicBezTo>
                  <a:cubicBezTo>
                    <a:pt x="957149" y="1917255"/>
                    <a:pt x="956717" y="1930841"/>
                    <a:pt x="950711" y="1943098"/>
                  </a:cubicBezTo>
                  <a:cubicBezTo>
                    <a:pt x="932246" y="1980786"/>
                    <a:pt x="919399" y="1986175"/>
                    <a:pt x="888488" y="2019298"/>
                  </a:cubicBezTo>
                  <a:cubicBezTo>
                    <a:pt x="879794" y="2028613"/>
                    <a:pt x="873174" y="2039079"/>
                    <a:pt x="863599" y="2047873"/>
                  </a:cubicBezTo>
                  <a:cubicBezTo>
                    <a:pt x="852332" y="2058221"/>
                    <a:pt x="836495" y="2065487"/>
                    <a:pt x="826265" y="2076448"/>
                  </a:cubicBezTo>
                  <a:cubicBezTo>
                    <a:pt x="796290" y="2108568"/>
                    <a:pt x="800028" y="2123953"/>
                    <a:pt x="788932" y="2162173"/>
                  </a:cubicBezTo>
                  <a:cubicBezTo>
                    <a:pt x="771358" y="2222705"/>
                    <a:pt x="774519" y="2208227"/>
                    <a:pt x="777381" y="2196570"/>
                  </a:cubicBezTo>
                  <a:lnTo>
                    <a:pt x="777807" y="2194880"/>
                  </a:lnTo>
                  <a:lnTo>
                    <a:pt x="778823" y="2190930"/>
                  </a:lnTo>
                  <a:cubicBezTo>
                    <a:pt x="779497" y="2188275"/>
                    <a:pt x="779494" y="2188227"/>
                    <a:pt x="779144" y="2189573"/>
                  </a:cubicBezTo>
                  <a:lnTo>
                    <a:pt x="777807" y="2194880"/>
                  </a:lnTo>
                  <a:lnTo>
                    <a:pt x="774447" y="2207940"/>
                  </a:lnTo>
                  <a:cubicBezTo>
                    <a:pt x="772093" y="2217029"/>
                    <a:pt x="768735" y="2229943"/>
                    <a:pt x="764043" y="2247898"/>
                  </a:cubicBezTo>
                  <a:cubicBezTo>
                    <a:pt x="751598" y="2238373"/>
                    <a:pt x="740229" y="2227947"/>
                    <a:pt x="726709" y="2219323"/>
                  </a:cubicBezTo>
                  <a:cubicBezTo>
                    <a:pt x="715220" y="2211994"/>
                    <a:pt x="698951" y="2209067"/>
                    <a:pt x="689376" y="2200273"/>
                  </a:cubicBezTo>
                  <a:cubicBezTo>
                    <a:pt x="677499" y="2189365"/>
                    <a:pt x="675269" y="2173727"/>
                    <a:pt x="664487" y="2162173"/>
                  </a:cubicBezTo>
                  <a:cubicBezTo>
                    <a:pt x="632406" y="2127798"/>
                    <a:pt x="628343" y="2139120"/>
                    <a:pt x="589819" y="2114548"/>
                  </a:cubicBezTo>
                  <a:cubicBezTo>
                    <a:pt x="496499" y="2055025"/>
                    <a:pt x="621018" y="2117445"/>
                    <a:pt x="490263" y="2057398"/>
                  </a:cubicBezTo>
                  <a:lnTo>
                    <a:pt x="440485" y="2066923"/>
                  </a:lnTo>
                  <a:cubicBezTo>
                    <a:pt x="394283" y="2075764"/>
                    <a:pt x="319012" y="2140848"/>
                    <a:pt x="291151" y="2162173"/>
                  </a:cubicBezTo>
                  <a:cubicBezTo>
                    <a:pt x="217803" y="2180886"/>
                    <a:pt x="290142" y="2159084"/>
                    <a:pt x="204039" y="2200273"/>
                  </a:cubicBezTo>
                  <a:cubicBezTo>
                    <a:pt x="188307" y="2207798"/>
                    <a:pt x="170854" y="2212973"/>
                    <a:pt x="154261" y="2219323"/>
                  </a:cubicBezTo>
                  <a:cubicBezTo>
                    <a:pt x="130795" y="2228303"/>
                    <a:pt x="101841" y="2227730"/>
                    <a:pt x="79594" y="2238373"/>
                  </a:cubicBezTo>
                  <a:cubicBezTo>
                    <a:pt x="66910" y="2244440"/>
                    <a:pt x="67388" y="2260881"/>
                    <a:pt x="54705" y="2266948"/>
                  </a:cubicBezTo>
                  <a:cubicBezTo>
                    <a:pt x="43582" y="2272270"/>
                    <a:pt x="31137" y="2275445"/>
                    <a:pt x="18362" y="2278083"/>
                  </a:cubicBezTo>
                  <a:lnTo>
                    <a:pt x="0" y="2281876"/>
                  </a:lnTo>
                  <a:lnTo>
                    <a:pt x="0" y="0"/>
                  </a:lnTo>
                  <a:close/>
                </a:path>
              </a:pathLst>
            </a:custGeom>
            <a:solidFill>
              <a:schemeClr val="accent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t" anchorCtr="0" forceAA="0" compatLnSpc="1">
              <a:noAutofit/>
            </a:bodyPr>
            <a:lstStyle/>
            <a:p>
              <a:pPr marL="0" marR="0" indent="0" algn="ctr" defTabSz="410845" rtl="0" fontAlgn="auto" latinLnBrk="0" hangingPunct="0">
                <a:lnSpc>
                  <a:spcPct val="100000"/>
                </a:lnSpc>
                <a:spcBef>
                  <a:spcPts val="0"/>
                </a:spcBef>
                <a:spcAft>
                  <a:spcPts val="0"/>
                </a:spcAft>
                <a:buClrTx/>
                <a:buSzTx/>
                <a:buFontTx/>
                <a:buNone/>
              </a:pPr>
              <a:endParaRPr kumimoji="0" lang="zh-CN" altLang="en-US" sz="1600" b="0" i="0" u="none" strike="noStrike" cap="none" spc="0" normalizeH="0" baseline="0" dirty="0">
                <a:ln>
                  <a:noFill/>
                </a:ln>
                <a:solidFill>
                  <a:srgbClr val="FFFFFF"/>
                </a:solidFill>
                <a:effectLst/>
                <a:uFillTx/>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7" name="koppt-图标"/>
            <p:cNvSpPr/>
            <p:nvPr/>
          </p:nvSpPr>
          <p:spPr bwMode="auto">
            <a:xfrm>
              <a:off x="2071841" y="1673563"/>
              <a:ext cx="400952" cy="529412"/>
            </a:xfrm>
            <a:custGeom>
              <a:avLst/>
              <a:gdLst>
                <a:gd name="T0" fmla="*/ 41 w 459"/>
                <a:gd name="T1" fmla="*/ 556 h 606"/>
                <a:gd name="T2" fmla="*/ 56 w 459"/>
                <a:gd name="T3" fmla="*/ 516 h 606"/>
                <a:gd name="T4" fmla="*/ 151 w 459"/>
                <a:gd name="T5" fmla="*/ 355 h 606"/>
                <a:gd name="T6" fmla="*/ 148 w 459"/>
                <a:gd name="T7" fmla="*/ 344 h 606"/>
                <a:gd name="T8" fmla="*/ 5 w 459"/>
                <a:gd name="T9" fmla="*/ 260 h 606"/>
                <a:gd name="T10" fmla="*/ 6 w 459"/>
                <a:gd name="T11" fmla="*/ 247 h 606"/>
                <a:gd name="T12" fmla="*/ 203 w 459"/>
                <a:gd name="T13" fmla="*/ 171 h 606"/>
                <a:gd name="T14" fmla="*/ 214 w 459"/>
                <a:gd name="T15" fmla="*/ 161 h 606"/>
                <a:gd name="T16" fmla="*/ 268 w 459"/>
                <a:gd name="T17" fmla="*/ 75 h 606"/>
                <a:gd name="T18" fmla="*/ 270 w 459"/>
                <a:gd name="T19" fmla="*/ 53 h 606"/>
                <a:gd name="T20" fmla="*/ 251 w 459"/>
                <a:gd name="T21" fmla="*/ 11 h 606"/>
                <a:gd name="T22" fmla="*/ 259 w 459"/>
                <a:gd name="T23" fmla="*/ 3 h 606"/>
                <a:gd name="T24" fmla="*/ 428 w 459"/>
                <a:gd name="T25" fmla="*/ 101 h 606"/>
                <a:gd name="T26" fmla="*/ 454 w 459"/>
                <a:gd name="T27" fmla="*/ 116 h 606"/>
                <a:gd name="T28" fmla="*/ 451 w 459"/>
                <a:gd name="T29" fmla="*/ 127 h 606"/>
                <a:gd name="T30" fmla="*/ 404 w 459"/>
                <a:gd name="T31" fmla="*/ 131 h 606"/>
                <a:gd name="T32" fmla="*/ 395 w 459"/>
                <a:gd name="T33" fmla="*/ 134 h 606"/>
                <a:gd name="T34" fmla="*/ 385 w 459"/>
                <a:gd name="T35" fmla="*/ 143 h 606"/>
                <a:gd name="T36" fmla="*/ 385 w 459"/>
                <a:gd name="T37" fmla="*/ 143 h 606"/>
                <a:gd name="T38" fmla="*/ 336 w 459"/>
                <a:gd name="T39" fmla="*/ 232 h 606"/>
                <a:gd name="T40" fmla="*/ 333 w 459"/>
                <a:gd name="T41" fmla="*/ 246 h 606"/>
                <a:gd name="T42" fmla="*/ 362 w 459"/>
                <a:gd name="T43" fmla="*/ 453 h 606"/>
                <a:gd name="T44" fmla="*/ 350 w 459"/>
                <a:gd name="T45" fmla="*/ 459 h 606"/>
                <a:gd name="T46" fmla="*/ 207 w 459"/>
                <a:gd name="T47" fmla="*/ 377 h 606"/>
                <a:gd name="T48" fmla="*/ 197 w 459"/>
                <a:gd name="T49" fmla="*/ 380 h 606"/>
                <a:gd name="T50" fmla="*/ 99 w 459"/>
                <a:gd name="T51" fmla="*/ 543 h 606"/>
                <a:gd name="T52" fmla="*/ 69 w 459"/>
                <a:gd name="T53" fmla="*/ 574 h 606"/>
                <a:gd name="T54" fmla="*/ 41 w 459"/>
                <a:gd name="T55" fmla="*/ 55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606">
                  <a:moveTo>
                    <a:pt x="41" y="556"/>
                  </a:moveTo>
                  <a:cubicBezTo>
                    <a:pt x="45" y="543"/>
                    <a:pt x="50" y="527"/>
                    <a:pt x="56" y="516"/>
                  </a:cubicBezTo>
                  <a:cubicBezTo>
                    <a:pt x="87" y="462"/>
                    <a:pt x="120" y="409"/>
                    <a:pt x="151" y="355"/>
                  </a:cubicBezTo>
                  <a:cubicBezTo>
                    <a:pt x="153" y="351"/>
                    <a:pt x="152" y="347"/>
                    <a:pt x="148" y="344"/>
                  </a:cubicBezTo>
                  <a:cubicBezTo>
                    <a:pt x="102" y="318"/>
                    <a:pt x="52" y="287"/>
                    <a:pt x="5" y="260"/>
                  </a:cubicBezTo>
                  <a:cubicBezTo>
                    <a:pt x="0" y="257"/>
                    <a:pt x="0" y="250"/>
                    <a:pt x="6" y="247"/>
                  </a:cubicBezTo>
                  <a:cubicBezTo>
                    <a:pt x="65" y="209"/>
                    <a:pt x="127" y="178"/>
                    <a:pt x="203" y="171"/>
                  </a:cubicBezTo>
                  <a:cubicBezTo>
                    <a:pt x="208" y="170"/>
                    <a:pt x="211" y="166"/>
                    <a:pt x="214" y="161"/>
                  </a:cubicBezTo>
                  <a:cubicBezTo>
                    <a:pt x="232" y="133"/>
                    <a:pt x="250" y="104"/>
                    <a:pt x="268" y="75"/>
                  </a:cubicBezTo>
                  <a:cubicBezTo>
                    <a:pt x="272" y="68"/>
                    <a:pt x="273" y="60"/>
                    <a:pt x="270" y="53"/>
                  </a:cubicBezTo>
                  <a:cubicBezTo>
                    <a:pt x="263" y="39"/>
                    <a:pt x="257" y="25"/>
                    <a:pt x="251" y="11"/>
                  </a:cubicBezTo>
                  <a:cubicBezTo>
                    <a:pt x="248" y="6"/>
                    <a:pt x="254" y="0"/>
                    <a:pt x="259" y="3"/>
                  </a:cubicBezTo>
                  <a:cubicBezTo>
                    <a:pt x="428" y="101"/>
                    <a:pt x="428" y="101"/>
                    <a:pt x="428" y="101"/>
                  </a:cubicBezTo>
                  <a:cubicBezTo>
                    <a:pt x="454" y="116"/>
                    <a:pt x="454" y="116"/>
                    <a:pt x="454" y="116"/>
                  </a:cubicBezTo>
                  <a:cubicBezTo>
                    <a:pt x="459" y="119"/>
                    <a:pt x="457" y="126"/>
                    <a:pt x="451" y="127"/>
                  </a:cubicBezTo>
                  <a:cubicBezTo>
                    <a:pt x="435" y="128"/>
                    <a:pt x="420" y="130"/>
                    <a:pt x="404" y="131"/>
                  </a:cubicBezTo>
                  <a:cubicBezTo>
                    <a:pt x="401" y="131"/>
                    <a:pt x="398" y="132"/>
                    <a:pt x="395" y="134"/>
                  </a:cubicBezTo>
                  <a:cubicBezTo>
                    <a:pt x="391" y="136"/>
                    <a:pt x="387" y="139"/>
                    <a:pt x="385" y="143"/>
                  </a:cubicBezTo>
                  <a:cubicBezTo>
                    <a:pt x="385" y="143"/>
                    <a:pt x="385" y="143"/>
                    <a:pt x="385" y="143"/>
                  </a:cubicBezTo>
                  <a:cubicBezTo>
                    <a:pt x="336" y="232"/>
                    <a:pt x="336" y="232"/>
                    <a:pt x="336" y="232"/>
                  </a:cubicBezTo>
                  <a:cubicBezTo>
                    <a:pt x="333" y="236"/>
                    <a:pt x="331" y="241"/>
                    <a:pt x="333" y="246"/>
                  </a:cubicBezTo>
                  <a:cubicBezTo>
                    <a:pt x="362" y="319"/>
                    <a:pt x="368" y="387"/>
                    <a:pt x="362" y="453"/>
                  </a:cubicBezTo>
                  <a:cubicBezTo>
                    <a:pt x="362" y="459"/>
                    <a:pt x="356" y="462"/>
                    <a:pt x="350" y="459"/>
                  </a:cubicBezTo>
                  <a:cubicBezTo>
                    <a:pt x="304" y="432"/>
                    <a:pt x="254" y="403"/>
                    <a:pt x="207" y="377"/>
                  </a:cubicBezTo>
                  <a:cubicBezTo>
                    <a:pt x="204" y="375"/>
                    <a:pt x="199" y="376"/>
                    <a:pt x="197" y="380"/>
                  </a:cubicBezTo>
                  <a:cubicBezTo>
                    <a:pt x="164" y="434"/>
                    <a:pt x="132" y="489"/>
                    <a:pt x="99" y="543"/>
                  </a:cubicBezTo>
                  <a:cubicBezTo>
                    <a:pt x="93" y="554"/>
                    <a:pt x="81" y="564"/>
                    <a:pt x="69" y="574"/>
                  </a:cubicBezTo>
                  <a:cubicBezTo>
                    <a:pt x="32" y="606"/>
                    <a:pt x="28" y="605"/>
                    <a:pt x="41" y="556"/>
                  </a:cubicBezTo>
                  <a:close/>
                </a:path>
              </a:pathLst>
            </a:custGeom>
            <a:solidFill>
              <a:srgbClr val="B8B8B8"/>
            </a:solidFill>
            <a:ln>
              <a:noFill/>
            </a:ln>
          </p:spPr>
          <p:txBody>
            <a:bodyPr vert="horz" wrap="square" lIns="91440" tIns="45720" rIns="91440" bIns="45720" numCol="1" anchor="t" anchorCtr="0" compatLnSpc="1"/>
            <a:lstStyle/>
            <a:p>
              <a:endParaRPr lang="zh-CN" altLang="en-US"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8" name="koppt-图标"/>
            <p:cNvSpPr>
              <a:spLocks noEditPoints="1"/>
            </p:cNvSpPr>
            <p:nvPr/>
          </p:nvSpPr>
          <p:spPr bwMode="auto">
            <a:xfrm>
              <a:off x="2088952" y="2995768"/>
              <a:ext cx="366730" cy="649701"/>
            </a:xfrm>
            <a:custGeom>
              <a:avLst/>
              <a:gdLst>
                <a:gd name="T0" fmla="*/ 1428 w 1428"/>
                <a:gd name="T1" fmla="*/ 546 h 2532"/>
                <a:gd name="T2" fmla="*/ 1194 w 1428"/>
                <a:gd name="T3" fmla="*/ 0 h 2532"/>
                <a:gd name="T4" fmla="*/ 0 w 1428"/>
                <a:gd name="T5" fmla="*/ 563 h 2532"/>
                <a:gd name="T6" fmla="*/ 404 w 1428"/>
                <a:gd name="T7" fmla="*/ 2332 h 2532"/>
                <a:gd name="T8" fmla="*/ 988 w 1428"/>
                <a:gd name="T9" fmla="*/ 2532 h 2532"/>
                <a:gd name="T10" fmla="*/ 1265 w 1428"/>
                <a:gd name="T11" fmla="*/ 2532 h 2532"/>
                <a:gd name="T12" fmla="*/ 1428 w 1428"/>
                <a:gd name="T13" fmla="*/ 2332 h 2532"/>
                <a:gd name="T14" fmla="*/ 173 w 1428"/>
                <a:gd name="T15" fmla="*/ 660 h 2532"/>
                <a:gd name="T16" fmla="*/ 644 w 1428"/>
                <a:gd name="T17" fmla="*/ 533 h 2532"/>
                <a:gd name="T18" fmla="*/ 173 w 1428"/>
                <a:gd name="T19" fmla="*/ 660 h 2532"/>
                <a:gd name="T20" fmla="*/ 644 w 1428"/>
                <a:gd name="T21" fmla="*/ 617 h 2532"/>
                <a:gd name="T22" fmla="*/ 173 w 1428"/>
                <a:gd name="T23" fmla="*/ 894 h 2532"/>
                <a:gd name="T24" fmla="*/ 417 w 1428"/>
                <a:gd name="T25" fmla="*/ 2258 h 2532"/>
                <a:gd name="T26" fmla="*/ 301 w 1428"/>
                <a:gd name="T27" fmla="*/ 1680 h 2532"/>
                <a:gd name="T28" fmla="*/ 1143 w 1428"/>
                <a:gd name="T29" fmla="*/ 1393 h 2532"/>
                <a:gd name="T30" fmla="*/ 191 w 1428"/>
                <a:gd name="T31" fmla="*/ 1957 h 2532"/>
                <a:gd name="T32" fmla="*/ 988 w 1428"/>
                <a:gd name="T33" fmla="*/ 2182 h 2532"/>
                <a:gd name="T34" fmla="*/ 417 w 1428"/>
                <a:gd name="T35" fmla="*/ 2258 h 2532"/>
                <a:gd name="T36" fmla="*/ 988 w 1428"/>
                <a:gd name="T37" fmla="*/ 2032 h 2532"/>
                <a:gd name="T38" fmla="*/ 972 w 1428"/>
                <a:gd name="T39" fmla="*/ 2107 h 2532"/>
                <a:gd name="T40" fmla="*/ 297 w 1428"/>
                <a:gd name="T41" fmla="*/ 2032 h 2532"/>
                <a:gd name="T42" fmla="*/ 1265 w 1428"/>
                <a:gd name="T43" fmla="*/ 2258 h 2532"/>
                <a:gd name="T44" fmla="*/ 1353 w 1428"/>
                <a:gd name="T45" fmla="*/ 2182 h 2532"/>
                <a:gd name="T46" fmla="*/ 1353 w 1428"/>
                <a:gd name="T47" fmla="*/ 2107 h 2532"/>
                <a:gd name="T48" fmla="*/ 1265 w 1428"/>
                <a:gd name="T49" fmla="*/ 2032 h 2532"/>
                <a:gd name="T50" fmla="*/ 1353 w 1428"/>
                <a:gd name="T51" fmla="*/ 2107 h 2532"/>
                <a:gd name="T52" fmla="*/ 276 w 1428"/>
                <a:gd name="T53" fmla="*/ 1955 h 2532"/>
                <a:gd name="T54" fmla="*/ 295 w 1428"/>
                <a:gd name="T55" fmla="*/ 1880 h 2532"/>
                <a:gd name="T56" fmla="*/ 1353 w 1428"/>
                <a:gd name="T57" fmla="*/ 1955 h 2532"/>
                <a:gd name="T58" fmla="*/ 390 w 1428"/>
                <a:gd name="T59" fmla="*/ 1805 h 2532"/>
                <a:gd name="T60" fmla="*/ 1194 w 1428"/>
                <a:gd name="T61" fmla="*/ 1409 h 2532"/>
                <a:gd name="T62" fmla="*/ 1353 w 1428"/>
                <a:gd name="T63" fmla="*/ 621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8" h="2532">
                  <a:moveTo>
                    <a:pt x="1428" y="1941"/>
                  </a:moveTo>
                  <a:lnTo>
                    <a:pt x="1428" y="546"/>
                  </a:lnTo>
                  <a:lnTo>
                    <a:pt x="1194" y="546"/>
                  </a:lnTo>
                  <a:lnTo>
                    <a:pt x="1194" y="0"/>
                  </a:lnTo>
                  <a:lnTo>
                    <a:pt x="73" y="478"/>
                  </a:lnTo>
                  <a:cubicBezTo>
                    <a:pt x="24" y="504"/>
                    <a:pt x="0" y="534"/>
                    <a:pt x="0" y="563"/>
                  </a:cubicBezTo>
                  <a:lnTo>
                    <a:pt x="0" y="1875"/>
                  </a:lnTo>
                  <a:cubicBezTo>
                    <a:pt x="0" y="2135"/>
                    <a:pt x="159" y="2332"/>
                    <a:pt x="404" y="2332"/>
                  </a:cubicBezTo>
                  <a:lnTo>
                    <a:pt x="988" y="2332"/>
                  </a:lnTo>
                  <a:lnTo>
                    <a:pt x="988" y="2532"/>
                  </a:lnTo>
                  <a:lnTo>
                    <a:pt x="1130" y="2369"/>
                  </a:lnTo>
                  <a:lnTo>
                    <a:pt x="1265" y="2532"/>
                  </a:lnTo>
                  <a:lnTo>
                    <a:pt x="1265" y="2332"/>
                  </a:lnTo>
                  <a:lnTo>
                    <a:pt x="1428" y="2332"/>
                  </a:lnTo>
                  <a:lnTo>
                    <a:pt x="1428" y="1941"/>
                  </a:lnTo>
                  <a:close/>
                  <a:moveTo>
                    <a:pt x="173" y="660"/>
                  </a:moveTo>
                  <a:lnTo>
                    <a:pt x="644" y="458"/>
                  </a:lnTo>
                  <a:lnTo>
                    <a:pt x="644" y="533"/>
                  </a:lnTo>
                  <a:lnTo>
                    <a:pt x="173" y="735"/>
                  </a:lnTo>
                  <a:lnTo>
                    <a:pt x="173" y="660"/>
                  </a:lnTo>
                  <a:close/>
                  <a:moveTo>
                    <a:pt x="173" y="819"/>
                  </a:moveTo>
                  <a:lnTo>
                    <a:pt x="644" y="617"/>
                  </a:lnTo>
                  <a:lnTo>
                    <a:pt x="644" y="692"/>
                  </a:lnTo>
                  <a:lnTo>
                    <a:pt x="173" y="894"/>
                  </a:lnTo>
                  <a:lnTo>
                    <a:pt x="173" y="819"/>
                  </a:lnTo>
                  <a:close/>
                  <a:moveTo>
                    <a:pt x="417" y="2258"/>
                  </a:moveTo>
                  <a:cubicBezTo>
                    <a:pt x="251" y="2258"/>
                    <a:pt x="116" y="2123"/>
                    <a:pt x="116" y="1957"/>
                  </a:cubicBezTo>
                  <a:cubicBezTo>
                    <a:pt x="116" y="1835"/>
                    <a:pt x="189" y="1727"/>
                    <a:pt x="301" y="1680"/>
                  </a:cubicBezTo>
                  <a:cubicBezTo>
                    <a:pt x="332" y="1667"/>
                    <a:pt x="1136" y="1314"/>
                    <a:pt x="1143" y="1311"/>
                  </a:cubicBezTo>
                  <a:lnTo>
                    <a:pt x="1143" y="1393"/>
                  </a:lnTo>
                  <a:cubicBezTo>
                    <a:pt x="1143" y="1393"/>
                    <a:pt x="361" y="1736"/>
                    <a:pt x="330" y="1749"/>
                  </a:cubicBezTo>
                  <a:cubicBezTo>
                    <a:pt x="246" y="1784"/>
                    <a:pt x="191" y="1866"/>
                    <a:pt x="191" y="1957"/>
                  </a:cubicBezTo>
                  <a:cubicBezTo>
                    <a:pt x="191" y="2081"/>
                    <a:pt x="292" y="2182"/>
                    <a:pt x="417" y="2182"/>
                  </a:cubicBezTo>
                  <a:lnTo>
                    <a:pt x="988" y="2182"/>
                  </a:lnTo>
                  <a:lnTo>
                    <a:pt x="988" y="2258"/>
                  </a:lnTo>
                  <a:lnTo>
                    <a:pt x="417" y="2258"/>
                  </a:lnTo>
                  <a:close/>
                  <a:moveTo>
                    <a:pt x="297" y="2032"/>
                  </a:moveTo>
                  <a:lnTo>
                    <a:pt x="988" y="2032"/>
                  </a:lnTo>
                  <a:lnTo>
                    <a:pt x="988" y="2107"/>
                  </a:lnTo>
                  <a:lnTo>
                    <a:pt x="972" y="2107"/>
                  </a:lnTo>
                  <a:lnTo>
                    <a:pt x="428" y="2107"/>
                  </a:lnTo>
                  <a:cubicBezTo>
                    <a:pt x="372" y="2107"/>
                    <a:pt x="323" y="2077"/>
                    <a:pt x="297" y="2032"/>
                  </a:cubicBezTo>
                  <a:close/>
                  <a:moveTo>
                    <a:pt x="1353" y="2258"/>
                  </a:moveTo>
                  <a:lnTo>
                    <a:pt x="1265" y="2258"/>
                  </a:lnTo>
                  <a:lnTo>
                    <a:pt x="1265" y="2182"/>
                  </a:lnTo>
                  <a:lnTo>
                    <a:pt x="1353" y="2182"/>
                  </a:lnTo>
                  <a:lnTo>
                    <a:pt x="1353" y="2258"/>
                  </a:lnTo>
                  <a:close/>
                  <a:moveTo>
                    <a:pt x="1353" y="2107"/>
                  </a:moveTo>
                  <a:lnTo>
                    <a:pt x="1265" y="2107"/>
                  </a:lnTo>
                  <a:lnTo>
                    <a:pt x="1265" y="2032"/>
                  </a:lnTo>
                  <a:lnTo>
                    <a:pt x="1353" y="2032"/>
                  </a:lnTo>
                  <a:lnTo>
                    <a:pt x="1353" y="2107"/>
                  </a:lnTo>
                  <a:close/>
                  <a:moveTo>
                    <a:pt x="1353" y="1955"/>
                  </a:moveTo>
                  <a:lnTo>
                    <a:pt x="276" y="1955"/>
                  </a:lnTo>
                  <a:cubicBezTo>
                    <a:pt x="276" y="1955"/>
                    <a:pt x="276" y="1955"/>
                    <a:pt x="276" y="1954"/>
                  </a:cubicBezTo>
                  <a:cubicBezTo>
                    <a:pt x="276" y="1927"/>
                    <a:pt x="283" y="1902"/>
                    <a:pt x="295" y="1880"/>
                  </a:cubicBezTo>
                  <a:lnTo>
                    <a:pt x="1353" y="1880"/>
                  </a:lnTo>
                  <a:lnTo>
                    <a:pt x="1353" y="1955"/>
                  </a:lnTo>
                  <a:close/>
                  <a:moveTo>
                    <a:pt x="1353" y="1805"/>
                  </a:moveTo>
                  <a:lnTo>
                    <a:pt x="390" y="1805"/>
                  </a:lnTo>
                  <a:lnTo>
                    <a:pt x="1152" y="1471"/>
                  </a:lnTo>
                  <a:cubicBezTo>
                    <a:pt x="1177" y="1460"/>
                    <a:pt x="1194" y="1435"/>
                    <a:pt x="1194" y="1409"/>
                  </a:cubicBezTo>
                  <a:lnTo>
                    <a:pt x="1194" y="621"/>
                  </a:lnTo>
                  <a:lnTo>
                    <a:pt x="1353" y="621"/>
                  </a:lnTo>
                  <a:lnTo>
                    <a:pt x="1353" y="1805"/>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h-TH">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9" name="01"/>
            <p:cNvSpPr/>
            <p:nvPr/>
          </p:nvSpPr>
          <p:spPr>
            <a:xfrm>
              <a:off x="1949152" y="2160790"/>
              <a:ext cx="646331" cy="58477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u="none" strike="noStrike" kern="1200" cap="none" spc="0" normalizeH="0" baseline="0" noProof="0" dirty="0">
                  <a:ln>
                    <a:noFill/>
                  </a:ln>
                  <a:solidFill>
                    <a:srgbClr val="FFFFFF"/>
                  </a:solidFill>
                  <a:effectLst/>
                  <a:uLnTx/>
                  <a:uFillTx/>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01</a:t>
              </a:r>
            </a:p>
          </p:txBody>
        </p:sp>
      </p:grpSp>
      <p:sp>
        <p:nvSpPr>
          <p:cNvPr id="75" name="koppt-文本框"/>
          <p:cNvSpPr/>
          <p:nvPr/>
        </p:nvSpPr>
        <p:spPr>
          <a:xfrm>
            <a:off x="4964866" y="3837935"/>
            <a:ext cx="2532402" cy="1823704"/>
          </a:xfrm>
          <a:prstGeom prst="rect">
            <a:avLst/>
          </a:prstGeom>
        </p:spPr>
        <p:txBody>
          <a:bodyPr wrap="square">
            <a:spAutoFit/>
          </a:bodyPr>
          <a:lstStyle/>
          <a:p>
            <a:pPr algn="ctr">
              <a:lnSpc>
                <a:spcPct val="120000"/>
              </a:lnSpc>
              <a:spcBef>
                <a:spcPts val="1000"/>
              </a:spcBef>
            </a:pPr>
            <a:r>
              <a:rPr lang="zh-CN" altLang="en-US"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添加标题 </a:t>
            </a:r>
            <a:endParaRPr lang="en-US" altLang="zh-CN"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a:p>
            <a:pPr lvl="0" algn="ctr">
              <a:lnSpc>
                <a:spcPct val="120000"/>
              </a:lnSpc>
              <a:spcBef>
                <a:spcPts val="1000"/>
              </a:spcBef>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点击输入简要文字内容，文字内容需概括精炼，不用多余的文字修饰，言简意赅的说明分项内容，文字内容需概括精炼，不用多余的文字修饰</a:t>
            </a:r>
          </a:p>
        </p:txBody>
      </p:sp>
      <p:grpSp>
        <p:nvGrpSpPr>
          <p:cNvPr id="76" name="组合 75"/>
          <p:cNvGrpSpPr/>
          <p:nvPr/>
        </p:nvGrpSpPr>
        <p:grpSpPr>
          <a:xfrm>
            <a:off x="5364292" y="1020420"/>
            <a:ext cx="1733550" cy="2730823"/>
            <a:chOff x="3954664" y="1673563"/>
            <a:chExt cx="1733550" cy="2730823"/>
          </a:xfrm>
        </p:grpSpPr>
        <p:sp>
          <p:nvSpPr>
            <p:cNvPr id="77" name="koppt-任意多边形"/>
            <p:cNvSpPr/>
            <p:nvPr/>
          </p:nvSpPr>
          <p:spPr>
            <a:xfrm>
              <a:off x="4080269" y="2453178"/>
              <a:ext cx="1482340" cy="1951208"/>
            </a:xfrm>
            <a:custGeom>
              <a:avLst/>
              <a:gdLst>
                <a:gd name="connsiteX0" fmla="*/ 0 w 1733550"/>
                <a:gd name="connsiteY0" fmla="*/ 0 h 2281876"/>
                <a:gd name="connsiteX1" fmla="*/ 1733550 w 1733550"/>
                <a:gd name="connsiteY1" fmla="*/ 0 h 2281876"/>
                <a:gd name="connsiteX2" fmla="*/ 1733550 w 1733550"/>
                <a:gd name="connsiteY2" fmla="*/ 1827014 h 2281876"/>
                <a:gd name="connsiteX3" fmla="*/ 1722271 w 1733550"/>
                <a:gd name="connsiteY3" fmla="*/ 1809748 h 2281876"/>
                <a:gd name="connsiteX4" fmla="*/ 1647604 w 1733550"/>
                <a:gd name="connsiteY4" fmla="*/ 1857373 h 2281876"/>
                <a:gd name="connsiteX5" fmla="*/ 1635159 w 1733550"/>
                <a:gd name="connsiteY5" fmla="*/ 2019298 h 2281876"/>
                <a:gd name="connsiteX6" fmla="*/ 1622715 w 1733550"/>
                <a:gd name="connsiteY6" fmla="*/ 2047873 h 2281876"/>
                <a:gd name="connsiteX7" fmla="*/ 1572937 w 1733550"/>
                <a:gd name="connsiteY7" fmla="*/ 2038348 h 2281876"/>
                <a:gd name="connsiteX8" fmla="*/ 1535603 w 1733550"/>
                <a:gd name="connsiteY8" fmla="*/ 2047873 h 2281876"/>
                <a:gd name="connsiteX9" fmla="*/ 1448492 w 1733550"/>
                <a:gd name="connsiteY9" fmla="*/ 2095498 h 2281876"/>
                <a:gd name="connsiteX10" fmla="*/ 1398713 w 1733550"/>
                <a:gd name="connsiteY10" fmla="*/ 2133598 h 2281876"/>
                <a:gd name="connsiteX11" fmla="*/ 1324046 w 1733550"/>
                <a:gd name="connsiteY11" fmla="*/ 2162173 h 2281876"/>
                <a:gd name="connsiteX12" fmla="*/ 1299157 w 1733550"/>
                <a:gd name="connsiteY12" fmla="*/ 2133598 h 2281876"/>
                <a:gd name="connsiteX13" fmla="*/ 1286713 w 1733550"/>
                <a:gd name="connsiteY13" fmla="*/ 2009773 h 2281876"/>
                <a:gd name="connsiteX14" fmla="*/ 1274268 w 1733550"/>
                <a:gd name="connsiteY14" fmla="*/ 1981198 h 2281876"/>
                <a:gd name="connsiteX15" fmla="*/ 1224490 w 1733550"/>
                <a:gd name="connsiteY15" fmla="*/ 1924048 h 2281876"/>
                <a:gd name="connsiteX16" fmla="*/ 1137378 w 1733550"/>
                <a:gd name="connsiteY16" fmla="*/ 1866898 h 2281876"/>
                <a:gd name="connsiteX17" fmla="*/ 1087600 w 1733550"/>
                <a:gd name="connsiteY17" fmla="*/ 1847848 h 2281876"/>
                <a:gd name="connsiteX18" fmla="*/ 1050267 w 1733550"/>
                <a:gd name="connsiteY18" fmla="*/ 1828798 h 2281876"/>
                <a:gd name="connsiteX19" fmla="*/ 1000489 w 1733550"/>
                <a:gd name="connsiteY19" fmla="*/ 1838323 h 2281876"/>
                <a:gd name="connsiteX20" fmla="*/ 988044 w 1733550"/>
                <a:gd name="connsiteY20" fmla="*/ 1866898 h 2281876"/>
                <a:gd name="connsiteX21" fmla="*/ 963155 w 1733550"/>
                <a:gd name="connsiteY21" fmla="*/ 1904998 h 2281876"/>
                <a:gd name="connsiteX22" fmla="*/ 950711 w 1733550"/>
                <a:gd name="connsiteY22" fmla="*/ 1943098 h 2281876"/>
                <a:gd name="connsiteX23" fmla="*/ 888488 w 1733550"/>
                <a:gd name="connsiteY23" fmla="*/ 2019298 h 2281876"/>
                <a:gd name="connsiteX24" fmla="*/ 863599 w 1733550"/>
                <a:gd name="connsiteY24" fmla="*/ 2047873 h 2281876"/>
                <a:gd name="connsiteX25" fmla="*/ 826265 w 1733550"/>
                <a:gd name="connsiteY25" fmla="*/ 2076448 h 2281876"/>
                <a:gd name="connsiteX26" fmla="*/ 788932 w 1733550"/>
                <a:gd name="connsiteY26" fmla="*/ 2162173 h 2281876"/>
                <a:gd name="connsiteX27" fmla="*/ 777381 w 1733550"/>
                <a:gd name="connsiteY27" fmla="*/ 2196570 h 2281876"/>
                <a:gd name="connsiteX28" fmla="*/ 777807 w 1733550"/>
                <a:gd name="connsiteY28" fmla="*/ 2194880 h 2281876"/>
                <a:gd name="connsiteX29" fmla="*/ 778823 w 1733550"/>
                <a:gd name="connsiteY29" fmla="*/ 2190930 h 2281876"/>
                <a:gd name="connsiteX30" fmla="*/ 779144 w 1733550"/>
                <a:gd name="connsiteY30" fmla="*/ 2189573 h 2281876"/>
                <a:gd name="connsiteX31" fmla="*/ 777807 w 1733550"/>
                <a:gd name="connsiteY31" fmla="*/ 2194880 h 2281876"/>
                <a:gd name="connsiteX32" fmla="*/ 774447 w 1733550"/>
                <a:gd name="connsiteY32" fmla="*/ 2207940 h 2281876"/>
                <a:gd name="connsiteX33" fmla="*/ 764043 w 1733550"/>
                <a:gd name="connsiteY33" fmla="*/ 2247898 h 2281876"/>
                <a:gd name="connsiteX34" fmla="*/ 726709 w 1733550"/>
                <a:gd name="connsiteY34" fmla="*/ 2219323 h 2281876"/>
                <a:gd name="connsiteX35" fmla="*/ 689376 w 1733550"/>
                <a:gd name="connsiteY35" fmla="*/ 2200273 h 2281876"/>
                <a:gd name="connsiteX36" fmla="*/ 664487 w 1733550"/>
                <a:gd name="connsiteY36" fmla="*/ 2162173 h 2281876"/>
                <a:gd name="connsiteX37" fmla="*/ 589819 w 1733550"/>
                <a:gd name="connsiteY37" fmla="*/ 2114548 h 2281876"/>
                <a:gd name="connsiteX38" fmla="*/ 490263 w 1733550"/>
                <a:gd name="connsiteY38" fmla="*/ 2057398 h 2281876"/>
                <a:gd name="connsiteX39" fmla="*/ 440485 w 1733550"/>
                <a:gd name="connsiteY39" fmla="*/ 2066923 h 2281876"/>
                <a:gd name="connsiteX40" fmla="*/ 291151 w 1733550"/>
                <a:gd name="connsiteY40" fmla="*/ 2162173 h 2281876"/>
                <a:gd name="connsiteX41" fmla="*/ 204039 w 1733550"/>
                <a:gd name="connsiteY41" fmla="*/ 2200273 h 2281876"/>
                <a:gd name="connsiteX42" fmla="*/ 154261 w 1733550"/>
                <a:gd name="connsiteY42" fmla="*/ 2219323 h 2281876"/>
                <a:gd name="connsiteX43" fmla="*/ 79594 w 1733550"/>
                <a:gd name="connsiteY43" fmla="*/ 2238373 h 2281876"/>
                <a:gd name="connsiteX44" fmla="*/ 54705 w 1733550"/>
                <a:gd name="connsiteY44" fmla="*/ 2266948 h 2281876"/>
                <a:gd name="connsiteX45" fmla="*/ 18362 w 1733550"/>
                <a:gd name="connsiteY45" fmla="*/ 2278083 h 2281876"/>
                <a:gd name="connsiteX46" fmla="*/ 0 w 1733550"/>
                <a:gd name="connsiteY46" fmla="*/ 2281876 h 2281876"/>
                <a:gd name="connsiteX47" fmla="*/ 0 w 1733550"/>
                <a:gd name="connsiteY47" fmla="*/ 0 h 228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33550" h="2281876">
                  <a:moveTo>
                    <a:pt x="0" y="0"/>
                  </a:moveTo>
                  <a:lnTo>
                    <a:pt x="1733550" y="0"/>
                  </a:lnTo>
                  <a:lnTo>
                    <a:pt x="1733550" y="1827014"/>
                  </a:lnTo>
                  <a:lnTo>
                    <a:pt x="1722271" y="1809748"/>
                  </a:lnTo>
                  <a:cubicBezTo>
                    <a:pt x="1688035" y="1818483"/>
                    <a:pt x="1656798" y="1820428"/>
                    <a:pt x="1647604" y="1857373"/>
                  </a:cubicBezTo>
                  <a:cubicBezTo>
                    <a:pt x="1634386" y="1910486"/>
                    <a:pt x="1642188" y="1965498"/>
                    <a:pt x="1635159" y="2019298"/>
                  </a:cubicBezTo>
                  <a:cubicBezTo>
                    <a:pt x="1633854" y="2029288"/>
                    <a:pt x="1634894" y="2044144"/>
                    <a:pt x="1622715" y="2047873"/>
                  </a:cubicBezTo>
                  <a:cubicBezTo>
                    <a:pt x="1606834" y="2052735"/>
                    <a:pt x="1589530" y="2041523"/>
                    <a:pt x="1572937" y="2038348"/>
                  </a:cubicBezTo>
                  <a:cubicBezTo>
                    <a:pt x="1560492" y="2041523"/>
                    <a:pt x="1547336" y="2043383"/>
                    <a:pt x="1535603" y="2047873"/>
                  </a:cubicBezTo>
                  <a:cubicBezTo>
                    <a:pt x="1520116" y="2053800"/>
                    <a:pt x="1456008" y="2090464"/>
                    <a:pt x="1448492" y="2095498"/>
                  </a:cubicBezTo>
                  <a:cubicBezTo>
                    <a:pt x="1430831" y="2107325"/>
                    <a:pt x="1416530" y="2121909"/>
                    <a:pt x="1398713" y="2133598"/>
                  </a:cubicBezTo>
                  <a:cubicBezTo>
                    <a:pt x="1392044" y="2137974"/>
                    <a:pt x="1339103" y="2166783"/>
                    <a:pt x="1324046" y="2162173"/>
                  </a:cubicBezTo>
                  <a:cubicBezTo>
                    <a:pt x="1310159" y="2157921"/>
                    <a:pt x="1301914" y="2144850"/>
                    <a:pt x="1299157" y="2133598"/>
                  </a:cubicBezTo>
                  <a:cubicBezTo>
                    <a:pt x="1289190" y="2092910"/>
                    <a:pt x="1290861" y="2051048"/>
                    <a:pt x="1286713" y="2009773"/>
                  </a:cubicBezTo>
                  <a:lnTo>
                    <a:pt x="1274268" y="1981198"/>
                  </a:lnTo>
                  <a:cubicBezTo>
                    <a:pt x="1264809" y="1959478"/>
                    <a:pt x="1242854" y="1942120"/>
                    <a:pt x="1224490" y="1924048"/>
                  </a:cubicBezTo>
                  <a:cubicBezTo>
                    <a:pt x="1205228" y="1905093"/>
                    <a:pt x="1162654" y="1878989"/>
                    <a:pt x="1137378" y="1866898"/>
                  </a:cubicBezTo>
                  <a:cubicBezTo>
                    <a:pt x="1121647" y="1859373"/>
                    <a:pt x="1103707" y="1854893"/>
                    <a:pt x="1087600" y="1847848"/>
                  </a:cubicBezTo>
                  <a:cubicBezTo>
                    <a:pt x="1074615" y="1842168"/>
                    <a:pt x="1062711" y="1835148"/>
                    <a:pt x="1050267" y="1828798"/>
                  </a:cubicBezTo>
                  <a:cubicBezTo>
                    <a:pt x="1033674" y="1831973"/>
                    <a:pt x="1013844" y="1830145"/>
                    <a:pt x="1000489" y="1838323"/>
                  </a:cubicBezTo>
                  <a:cubicBezTo>
                    <a:pt x="990246" y="1844595"/>
                    <a:pt x="993211" y="1857670"/>
                    <a:pt x="988044" y="1866898"/>
                  </a:cubicBezTo>
                  <a:cubicBezTo>
                    <a:pt x="980737" y="1879949"/>
                    <a:pt x="969669" y="1891703"/>
                    <a:pt x="963155" y="1904998"/>
                  </a:cubicBezTo>
                  <a:cubicBezTo>
                    <a:pt x="957149" y="1917255"/>
                    <a:pt x="956717" y="1930841"/>
                    <a:pt x="950711" y="1943098"/>
                  </a:cubicBezTo>
                  <a:cubicBezTo>
                    <a:pt x="932246" y="1980786"/>
                    <a:pt x="919399" y="1986175"/>
                    <a:pt x="888488" y="2019298"/>
                  </a:cubicBezTo>
                  <a:cubicBezTo>
                    <a:pt x="879794" y="2028613"/>
                    <a:pt x="873174" y="2039079"/>
                    <a:pt x="863599" y="2047873"/>
                  </a:cubicBezTo>
                  <a:cubicBezTo>
                    <a:pt x="852332" y="2058221"/>
                    <a:pt x="836495" y="2065487"/>
                    <a:pt x="826265" y="2076448"/>
                  </a:cubicBezTo>
                  <a:cubicBezTo>
                    <a:pt x="796290" y="2108568"/>
                    <a:pt x="800028" y="2123953"/>
                    <a:pt x="788932" y="2162173"/>
                  </a:cubicBezTo>
                  <a:cubicBezTo>
                    <a:pt x="771358" y="2222705"/>
                    <a:pt x="774519" y="2208227"/>
                    <a:pt x="777381" y="2196570"/>
                  </a:cubicBezTo>
                  <a:lnTo>
                    <a:pt x="777807" y="2194880"/>
                  </a:lnTo>
                  <a:lnTo>
                    <a:pt x="778823" y="2190930"/>
                  </a:lnTo>
                  <a:cubicBezTo>
                    <a:pt x="779497" y="2188275"/>
                    <a:pt x="779494" y="2188227"/>
                    <a:pt x="779144" y="2189573"/>
                  </a:cubicBezTo>
                  <a:lnTo>
                    <a:pt x="777807" y="2194880"/>
                  </a:lnTo>
                  <a:lnTo>
                    <a:pt x="774447" y="2207940"/>
                  </a:lnTo>
                  <a:cubicBezTo>
                    <a:pt x="772093" y="2217029"/>
                    <a:pt x="768735" y="2229943"/>
                    <a:pt x="764043" y="2247898"/>
                  </a:cubicBezTo>
                  <a:cubicBezTo>
                    <a:pt x="751598" y="2238373"/>
                    <a:pt x="740229" y="2227947"/>
                    <a:pt x="726709" y="2219323"/>
                  </a:cubicBezTo>
                  <a:cubicBezTo>
                    <a:pt x="715220" y="2211994"/>
                    <a:pt x="698951" y="2209067"/>
                    <a:pt x="689376" y="2200273"/>
                  </a:cubicBezTo>
                  <a:cubicBezTo>
                    <a:pt x="677499" y="2189365"/>
                    <a:pt x="675269" y="2173727"/>
                    <a:pt x="664487" y="2162173"/>
                  </a:cubicBezTo>
                  <a:cubicBezTo>
                    <a:pt x="632406" y="2127798"/>
                    <a:pt x="628343" y="2139120"/>
                    <a:pt x="589819" y="2114548"/>
                  </a:cubicBezTo>
                  <a:cubicBezTo>
                    <a:pt x="496499" y="2055025"/>
                    <a:pt x="621018" y="2117445"/>
                    <a:pt x="490263" y="2057398"/>
                  </a:cubicBezTo>
                  <a:lnTo>
                    <a:pt x="440485" y="2066923"/>
                  </a:lnTo>
                  <a:cubicBezTo>
                    <a:pt x="394283" y="2075764"/>
                    <a:pt x="319012" y="2140848"/>
                    <a:pt x="291151" y="2162173"/>
                  </a:cubicBezTo>
                  <a:cubicBezTo>
                    <a:pt x="217803" y="2180886"/>
                    <a:pt x="290142" y="2159084"/>
                    <a:pt x="204039" y="2200273"/>
                  </a:cubicBezTo>
                  <a:cubicBezTo>
                    <a:pt x="188307" y="2207798"/>
                    <a:pt x="170854" y="2212973"/>
                    <a:pt x="154261" y="2219323"/>
                  </a:cubicBezTo>
                  <a:cubicBezTo>
                    <a:pt x="130795" y="2228303"/>
                    <a:pt x="101841" y="2227730"/>
                    <a:pt x="79594" y="2238373"/>
                  </a:cubicBezTo>
                  <a:cubicBezTo>
                    <a:pt x="66910" y="2244440"/>
                    <a:pt x="67388" y="2260881"/>
                    <a:pt x="54705" y="2266948"/>
                  </a:cubicBezTo>
                  <a:cubicBezTo>
                    <a:pt x="43582" y="2272270"/>
                    <a:pt x="31137" y="2275445"/>
                    <a:pt x="18362" y="2278083"/>
                  </a:cubicBezTo>
                  <a:lnTo>
                    <a:pt x="0" y="2281876"/>
                  </a:lnTo>
                  <a:lnTo>
                    <a:pt x="0" y="0"/>
                  </a:lnTo>
                  <a:close/>
                </a:path>
              </a:pathLst>
            </a:custGeom>
            <a:solidFill>
              <a:srgbClr val="B8B8B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t" anchorCtr="0" forceAA="0" compatLnSpc="1">
              <a:noAutofit/>
            </a:bodyPr>
            <a:lstStyle/>
            <a:p>
              <a:pPr marL="0" marR="0" indent="0" algn="ctr" defTabSz="410845" rtl="0" fontAlgn="auto" latinLnBrk="0" hangingPunct="0">
                <a:lnSpc>
                  <a:spcPct val="100000"/>
                </a:lnSpc>
                <a:spcBef>
                  <a:spcPts val="0"/>
                </a:spcBef>
                <a:spcAft>
                  <a:spcPts val="0"/>
                </a:spcAft>
                <a:buClrTx/>
                <a:buSzTx/>
                <a:buFontTx/>
                <a:buNone/>
              </a:pPr>
              <a:endParaRPr kumimoji="0" lang="zh-CN" altLang="en-US" sz="1600" b="0" i="0" u="none" strike="noStrike" cap="none" spc="0" normalizeH="0" baseline="0" dirty="0">
                <a:ln>
                  <a:noFill/>
                </a:ln>
                <a:solidFill>
                  <a:srgbClr val="FFFFFF"/>
                </a:solidFill>
                <a:effectLst/>
                <a:uFillTx/>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78" name="koppt-任意多边形"/>
            <p:cNvSpPr/>
            <p:nvPr/>
          </p:nvSpPr>
          <p:spPr>
            <a:xfrm>
              <a:off x="3954664" y="2016149"/>
              <a:ext cx="1733550" cy="2281876"/>
            </a:xfrm>
            <a:custGeom>
              <a:avLst/>
              <a:gdLst>
                <a:gd name="connsiteX0" fmla="*/ 0 w 1733550"/>
                <a:gd name="connsiteY0" fmla="*/ 0 h 2281876"/>
                <a:gd name="connsiteX1" fmla="*/ 1733550 w 1733550"/>
                <a:gd name="connsiteY1" fmla="*/ 0 h 2281876"/>
                <a:gd name="connsiteX2" fmla="*/ 1733550 w 1733550"/>
                <a:gd name="connsiteY2" fmla="*/ 1827014 h 2281876"/>
                <a:gd name="connsiteX3" fmla="*/ 1722271 w 1733550"/>
                <a:gd name="connsiteY3" fmla="*/ 1809748 h 2281876"/>
                <a:gd name="connsiteX4" fmla="*/ 1647604 w 1733550"/>
                <a:gd name="connsiteY4" fmla="*/ 1857373 h 2281876"/>
                <a:gd name="connsiteX5" fmla="*/ 1635159 w 1733550"/>
                <a:gd name="connsiteY5" fmla="*/ 2019298 h 2281876"/>
                <a:gd name="connsiteX6" fmla="*/ 1622715 w 1733550"/>
                <a:gd name="connsiteY6" fmla="*/ 2047873 h 2281876"/>
                <a:gd name="connsiteX7" fmla="*/ 1572937 w 1733550"/>
                <a:gd name="connsiteY7" fmla="*/ 2038348 h 2281876"/>
                <a:gd name="connsiteX8" fmla="*/ 1535603 w 1733550"/>
                <a:gd name="connsiteY8" fmla="*/ 2047873 h 2281876"/>
                <a:gd name="connsiteX9" fmla="*/ 1448492 w 1733550"/>
                <a:gd name="connsiteY9" fmla="*/ 2095498 h 2281876"/>
                <a:gd name="connsiteX10" fmla="*/ 1398713 w 1733550"/>
                <a:gd name="connsiteY10" fmla="*/ 2133598 h 2281876"/>
                <a:gd name="connsiteX11" fmla="*/ 1324046 w 1733550"/>
                <a:gd name="connsiteY11" fmla="*/ 2162173 h 2281876"/>
                <a:gd name="connsiteX12" fmla="*/ 1299157 w 1733550"/>
                <a:gd name="connsiteY12" fmla="*/ 2133598 h 2281876"/>
                <a:gd name="connsiteX13" fmla="*/ 1286713 w 1733550"/>
                <a:gd name="connsiteY13" fmla="*/ 2009773 h 2281876"/>
                <a:gd name="connsiteX14" fmla="*/ 1274268 w 1733550"/>
                <a:gd name="connsiteY14" fmla="*/ 1981198 h 2281876"/>
                <a:gd name="connsiteX15" fmla="*/ 1224490 w 1733550"/>
                <a:gd name="connsiteY15" fmla="*/ 1924048 h 2281876"/>
                <a:gd name="connsiteX16" fmla="*/ 1137378 w 1733550"/>
                <a:gd name="connsiteY16" fmla="*/ 1866898 h 2281876"/>
                <a:gd name="connsiteX17" fmla="*/ 1087600 w 1733550"/>
                <a:gd name="connsiteY17" fmla="*/ 1847848 h 2281876"/>
                <a:gd name="connsiteX18" fmla="*/ 1050267 w 1733550"/>
                <a:gd name="connsiteY18" fmla="*/ 1828798 h 2281876"/>
                <a:gd name="connsiteX19" fmla="*/ 1000489 w 1733550"/>
                <a:gd name="connsiteY19" fmla="*/ 1838323 h 2281876"/>
                <a:gd name="connsiteX20" fmla="*/ 988044 w 1733550"/>
                <a:gd name="connsiteY20" fmla="*/ 1866898 h 2281876"/>
                <a:gd name="connsiteX21" fmla="*/ 963155 w 1733550"/>
                <a:gd name="connsiteY21" fmla="*/ 1904998 h 2281876"/>
                <a:gd name="connsiteX22" fmla="*/ 950711 w 1733550"/>
                <a:gd name="connsiteY22" fmla="*/ 1943098 h 2281876"/>
                <a:gd name="connsiteX23" fmla="*/ 888488 w 1733550"/>
                <a:gd name="connsiteY23" fmla="*/ 2019298 h 2281876"/>
                <a:gd name="connsiteX24" fmla="*/ 863599 w 1733550"/>
                <a:gd name="connsiteY24" fmla="*/ 2047873 h 2281876"/>
                <a:gd name="connsiteX25" fmla="*/ 826265 w 1733550"/>
                <a:gd name="connsiteY25" fmla="*/ 2076448 h 2281876"/>
                <a:gd name="connsiteX26" fmla="*/ 788932 w 1733550"/>
                <a:gd name="connsiteY26" fmla="*/ 2162173 h 2281876"/>
                <a:gd name="connsiteX27" fmla="*/ 777381 w 1733550"/>
                <a:gd name="connsiteY27" fmla="*/ 2196570 h 2281876"/>
                <a:gd name="connsiteX28" fmla="*/ 777807 w 1733550"/>
                <a:gd name="connsiteY28" fmla="*/ 2194880 h 2281876"/>
                <a:gd name="connsiteX29" fmla="*/ 778823 w 1733550"/>
                <a:gd name="connsiteY29" fmla="*/ 2190930 h 2281876"/>
                <a:gd name="connsiteX30" fmla="*/ 779144 w 1733550"/>
                <a:gd name="connsiteY30" fmla="*/ 2189573 h 2281876"/>
                <a:gd name="connsiteX31" fmla="*/ 777807 w 1733550"/>
                <a:gd name="connsiteY31" fmla="*/ 2194880 h 2281876"/>
                <a:gd name="connsiteX32" fmla="*/ 774447 w 1733550"/>
                <a:gd name="connsiteY32" fmla="*/ 2207940 h 2281876"/>
                <a:gd name="connsiteX33" fmla="*/ 764043 w 1733550"/>
                <a:gd name="connsiteY33" fmla="*/ 2247898 h 2281876"/>
                <a:gd name="connsiteX34" fmla="*/ 726709 w 1733550"/>
                <a:gd name="connsiteY34" fmla="*/ 2219323 h 2281876"/>
                <a:gd name="connsiteX35" fmla="*/ 689376 w 1733550"/>
                <a:gd name="connsiteY35" fmla="*/ 2200273 h 2281876"/>
                <a:gd name="connsiteX36" fmla="*/ 664487 w 1733550"/>
                <a:gd name="connsiteY36" fmla="*/ 2162173 h 2281876"/>
                <a:gd name="connsiteX37" fmla="*/ 589819 w 1733550"/>
                <a:gd name="connsiteY37" fmla="*/ 2114548 h 2281876"/>
                <a:gd name="connsiteX38" fmla="*/ 490263 w 1733550"/>
                <a:gd name="connsiteY38" fmla="*/ 2057398 h 2281876"/>
                <a:gd name="connsiteX39" fmla="*/ 440485 w 1733550"/>
                <a:gd name="connsiteY39" fmla="*/ 2066923 h 2281876"/>
                <a:gd name="connsiteX40" fmla="*/ 291151 w 1733550"/>
                <a:gd name="connsiteY40" fmla="*/ 2162173 h 2281876"/>
                <a:gd name="connsiteX41" fmla="*/ 204039 w 1733550"/>
                <a:gd name="connsiteY41" fmla="*/ 2200273 h 2281876"/>
                <a:gd name="connsiteX42" fmla="*/ 154261 w 1733550"/>
                <a:gd name="connsiteY42" fmla="*/ 2219323 h 2281876"/>
                <a:gd name="connsiteX43" fmla="*/ 79594 w 1733550"/>
                <a:gd name="connsiteY43" fmla="*/ 2238373 h 2281876"/>
                <a:gd name="connsiteX44" fmla="*/ 54705 w 1733550"/>
                <a:gd name="connsiteY44" fmla="*/ 2266948 h 2281876"/>
                <a:gd name="connsiteX45" fmla="*/ 18362 w 1733550"/>
                <a:gd name="connsiteY45" fmla="*/ 2278083 h 2281876"/>
                <a:gd name="connsiteX46" fmla="*/ 0 w 1733550"/>
                <a:gd name="connsiteY46" fmla="*/ 2281876 h 2281876"/>
                <a:gd name="connsiteX47" fmla="*/ 0 w 1733550"/>
                <a:gd name="connsiteY47" fmla="*/ 0 h 228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33550" h="2281876">
                  <a:moveTo>
                    <a:pt x="0" y="0"/>
                  </a:moveTo>
                  <a:lnTo>
                    <a:pt x="1733550" y="0"/>
                  </a:lnTo>
                  <a:lnTo>
                    <a:pt x="1733550" y="1827014"/>
                  </a:lnTo>
                  <a:lnTo>
                    <a:pt x="1722271" y="1809748"/>
                  </a:lnTo>
                  <a:cubicBezTo>
                    <a:pt x="1688035" y="1818483"/>
                    <a:pt x="1656798" y="1820428"/>
                    <a:pt x="1647604" y="1857373"/>
                  </a:cubicBezTo>
                  <a:cubicBezTo>
                    <a:pt x="1634386" y="1910486"/>
                    <a:pt x="1642188" y="1965498"/>
                    <a:pt x="1635159" y="2019298"/>
                  </a:cubicBezTo>
                  <a:cubicBezTo>
                    <a:pt x="1633854" y="2029288"/>
                    <a:pt x="1634894" y="2044144"/>
                    <a:pt x="1622715" y="2047873"/>
                  </a:cubicBezTo>
                  <a:cubicBezTo>
                    <a:pt x="1606834" y="2052735"/>
                    <a:pt x="1589530" y="2041523"/>
                    <a:pt x="1572937" y="2038348"/>
                  </a:cubicBezTo>
                  <a:cubicBezTo>
                    <a:pt x="1560492" y="2041523"/>
                    <a:pt x="1547336" y="2043383"/>
                    <a:pt x="1535603" y="2047873"/>
                  </a:cubicBezTo>
                  <a:cubicBezTo>
                    <a:pt x="1520116" y="2053800"/>
                    <a:pt x="1456008" y="2090464"/>
                    <a:pt x="1448492" y="2095498"/>
                  </a:cubicBezTo>
                  <a:cubicBezTo>
                    <a:pt x="1430831" y="2107325"/>
                    <a:pt x="1416530" y="2121909"/>
                    <a:pt x="1398713" y="2133598"/>
                  </a:cubicBezTo>
                  <a:cubicBezTo>
                    <a:pt x="1392044" y="2137974"/>
                    <a:pt x="1339103" y="2166783"/>
                    <a:pt x="1324046" y="2162173"/>
                  </a:cubicBezTo>
                  <a:cubicBezTo>
                    <a:pt x="1310159" y="2157921"/>
                    <a:pt x="1301914" y="2144850"/>
                    <a:pt x="1299157" y="2133598"/>
                  </a:cubicBezTo>
                  <a:cubicBezTo>
                    <a:pt x="1289190" y="2092910"/>
                    <a:pt x="1290861" y="2051048"/>
                    <a:pt x="1286713" y="2009773"/>
                  </a:cubicBezTo>
                  <a:lnTo>
                    <a:pt x="1274268" y="1981198"/>
                  </a:lnTo>
                  <a:cubicBezTo>
                    <a:pt x="1264809" y="1959478"/>
                    <a:pt x="1242854" y="1942120"/>
                    <a:pt x="1224490" y="1924048"/>
                  </a:cubicBezTo>
                  <a:cubicBezTo>
                    <a:pt x="1205228" y="1905093"/>
                    <a:pt x="1162654" y="1878989"/>
                    <a:pt x="1137378" y="1866898"/>
                  </a:cubicBezTo>
                  <a:cubicBezTo>
                    <a:pt x="1121647" y="1859373"/>
                    <a:pt x="1103707" y="1854893"/>
                    <a:pt x="1087600" y="1847848"/>
                  </a:cubicBezTo>
                  <a:cubicBezTo>
                    <a:pt x="1074615" y="1842168"/>
                    <a:pt x="1062711" y="1835148"/>
                    <a:pt x="1050267" y="1828798"/>
                  </a:cubicBezTo>
                  <a:cubicBezTo>
                    <a:pt x="1033674" y="1831973"/>
                    <a:pt x="1013844" y="1830145"/>
                    <a:pt x="1000489" y="1838323"/>
                  </a:cubicBezTo>
                  <a:cubicBezTo>
                    <a:pt x="990246" y="1844595"/>
                    <a:pt x="993211" y="1857670"/>
                    <a:pt x="988044" y="1866898"/>
                  </a:cubicBezTo>
                  <a:cubicBezTo>
                    <a:pt x="980737" y="1879949"/>
                    <a:pt x="969669" y="1891703"/>
                    <a:pt x="963155" y="1904998"/>
                  </a:cubicBezTo>
                  <a:cubicBezTo>
                    <a:pt x="957149" y="1917255"/>
                    <a:pt x="956717" y="1930841"/>
                    <a:pt x="950711" y="1943098"/>
                  </a:cubicBezTo>
                  <a:cubicBezTo>
                    <a:pt x="932246" y="1980786"/>
                    <a:pt x="919399" y="1986175"/>
                    <a:pt x="888488" y="2019298"/>
                  </a:cubicBezTo>
                  <a:cubicBezTo>
                    <a:pt x="879794" y="2028613"/>
                    <a:pt x="873174" y="2039079"/>
                    <a:pt x="863599" y="2047873"/>
                  </a:cubicBezTo>
                  <a:cubicBezTo>
                    <a:pt x="852332" y="2058221"/>
                    <a:pt x="836495" y="2065487"/>
                    <a:pt x="826265" y="2076448"/>
                  </a:cubicBezTo>
                  <a:cubicBezTo>
                    <a:pt x="796290" y="2108568"/>
                    <a:pt x="800028" y="2123953"/>
                    <a:pt x="788932" y="2162173"/>
                  </a:cubicBezTo>
                  <a:cubicBezTo>
                    <a:pt x="771358" y="2222705"/>
                    <a:pt x="774519" y="2208227"/>
                    <a:pt x="777381" y="2196570"/>
                  </a:cubicBezTo>
                  <a:lnTo>
                    <a:pt x="777807" y="2194880"/>
                  </a:lnTo>
                  <a:lnTo>
                    <a:pt x="778823" y="2190930"/>
                  </a:lnTo>
                  <a:cubicBezTo>
                    <a:pt x="779497" y="2188275"/>
                    <a:pt x="779494" y="2188227"/>
                    <a:pt x="779144" y="2189573"/>
                  </a:cubicBezTo>
                  <a:lnTo>
                    <a:pt x="777807" y="2194880"/>
                  </a:lnTo>
                  <a:lnTo>
                    <a:pt x="774447" y="2207940"/>
                  </a:lnTo>
                  <a:cubicBezTo>
                    <a:pt x="772093" y="2217029"/>
                    <a:pt x="768735" y="2229943"/>
                    <a:pt x="764043" y="2247898"/>
                  </a:cubicBezTo>
                  <a:cubicBezTo>
                    <a:pt x="751598" y="2238373"/>
                    <a:pt x="740229" y="2227947"/>
                    <a:pt x="726709" y="2219323"/>
                  </a:cubicBezTo>
                  <a:cubicBezTo>
                    <a:pt x="715220" y="2211994"/>
                    <a:pt x="698951" y="2209067"/>
                    <a:pt x="689376" y="2200273"/>
                  </a:cubicBezTo>
                  <a:cubicBezTo>
                    <a:pt x="677499" y="2189365"/>
                    <a:pt x="675269" y="2173727"/>
                    <a:pt x="664487" y="2162173"/>
                  </a:cubicBezTo>
                  <a:cubicBezTo>
                    <a:pt x="632406" y="2127798"/>
                    <a:pt x="628343" y="2139120"/>
                    <a:pt x="589819" y="2114548"/>
                  </a:cubicBezTo>
                  <a:cubicBezTo>
                    <a:pt x="496499" y="2055025"/>
                    <a:pt x="621018" y="2117445"/>
                    <a:pt x="490263" y="2057398"/>
                  </a:cubicBezTo>
                  <a:lnTo>
                    <a:pt x="440485" y="2066923"/>
                  </a:lnTo>
                  <a:cubicBezTo>
                    <a:pt x="394283" y="2075764"/>
                    <a:pt x="319012" y="2140848"/>
                    <a:pt x="291151" y="2162173"/>
                  </a:cubicBezTo>
                  <a:cubicBezTo>
                    <a:pt x="217803" y="2180886"/>
                    <a:pt x="290142" y="2159084"/>
                    <a:pt x="204039" y="2200273"/>
                  </a:cubicBezTo>
                  <a:cubicBezTo>
                    <a:pt x="188307" y="2207798"/>
                    <a:pt x="170854" y="2212973"/>
                    <a:pt x="154261" y="2219323"/>
                  </a:cubicBezTo>
                  <a:cubicBezTo>
                    <a:pt x="130795" y="2228303"/>
                    <a:pt x="101841" y="2227730"/>
                    <a:pt x="79594" y="2238373"/>
                  </a:cubicBezTo>
                  <a:cubicBezTo>
                    <a:pt x="66910" y="2244440"/>
                    <a:pt x="67388" y="2260881"/>
                    <a:pt x="54705" y="2266948"/>
                  </a:cubicBezTo>
                  <a:cubicBezTo>
                    <a:pt x="43582" y="2272270"/>
                    <a:pt x="31137" y="2275445"/>
                    <a:pt x="18362" y="2278083"/>
                  </a:cubicBezTo>
                  <a:lnTo>
                    <a:pt x="0" y="2281876"/>
                  </a:lnTo>
                  <a:lnTo>
                    <a:pt x="0" y="0"/>
                  </a:lnTo>
                  <a:close/>
                </a:path>
              </a:pathLst>
            </a:custGeom>
            <a:solidFill>
              <a:schemeClr val="accent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t" anchorCtr="0" forceAA="0" compatLnSpc="1">
              <a:noAutofit/>
            </a:bodyPr>
            <a:lstStyle/>
            <a:p>
              <a:pPr marL="0" marR="0" indent="0" algn="ctr" defTabSz="410845" rtl="0" fontAlgn="auto" latinLnBrk="0" hangingPunct="0">
                <a:lnSpc>
                  <a:spcPct val="100000"/>
                </a:lnSpc>
                <a:spcBef>
                  <a:spcPts val="0"/>
                </a:spcBef>
                <a:spcAft>
                  <a:spcPts val="0"/>
                </a:spcAft>
                <a:buClrTx/>
                <a:buSzTx/>
                <a:buFontTx/>
                <a:buNone/>
              </a:pPr>
              <a:endParaRPr kumimoji="0" lang="zh-CN" altLang="en-US" sz="1600" b="0" i="0" u="none" strike="noStrike" cap="none" spc="0" normalizeH="0" baseline="0" dirty="0">
                <a:ln>
                  <a:noFill/>
                </a:ln>
                <a:solidFill>
                  <a:srgbClr val="FFFFFF"/>
                </a:solidFill>
                <a:effectLst/>
                <a:uFillTx/>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79" name="koppt-图标"/>
            <p:cNvSpPr/>
            <p:nvPr/>
          </p:nvSpPr>
          <p:spPr bwMode="auto">
            <a:xfrm>
              <a:off x="4620963" y="1673563"/>
              <a:ext cx="400952" cy="529412"/>
            </a:xfrm>
            <a:custGeom>
              <a:avLst/>
              <a:gdLst>
                <a:gd name="T0" fmla="*/ 41 w 459"/>
                <a:gd name="T1" fmla="*/ 556 h 606"/>
                <a:gd name="T2" fmla="*/ 56 w 459"/>
                <a:gd name="T3" fmla="*/ 516 h 606"/>
                <a:gd name="T4" fmla="*/ 151 w 459"/>
                <a:gd name="T5" fmla="*/ 355 h 606"/>
                <a:gd name="T6" fmla="*/ 148 w 459"/>
                <a:gd name="T7" fmla="*/ 344 h 606"/>
                <a:gd name="T8" fmla="*/ 5 w 459"/>
                <a:gd name="T9" fmla="*/ 260 h 606"/>
                <a:gd name="T10" fmla="*/ 6 w 459"/>
                <a:gd name="T11" fmla="*/ 247 h 606"/>
                <a:gd name="T12" fmla="*/ 203 w 459"/>
                <a:gd name="T13" fmla="*/ 171 h 606"/>
                <a:gd name="T14" fmla="*/ 214 w 459"/>
                <a:gd name="T15" fmla="*/ 161 h 606"/>
                <a:gd name="T16" fmla="*/ 268 w 459"/>
                <a:gd name="T17" fmla="*/ 75 h 606"/>
                <a:gd name="T18" fmla="*/ 270 w 459"/>
                <a:gd name="T19" fmla="*/ 53 h 606"/>
                <a:gd name="T20" fmla="*/ 251 w 459"/>
                <a:gd name="T21" fmla="*/ 11 h 606"/>
                <a:gd name="T22" fmla="*/ 259 w 459"/>
                <a:gd name="T23" fmla="*/ 3 h 606"/>
                <a:gd name="T24" fmla="*/ 428 w 459"/>
                <a:gd name="T25" fmla="*/ 101 h 606"/>
                <a:gd name="T26" fmla="*/ 454 w 459"/>
                <a:gd name="T27" fmla="*/ 116 h 606"/>
                <a:gd name="T28" fmla="*/ 451 w 459"/>
                <a:gd name="T29" fmla="*/ 127 h 606"/>
                <a:gd name="T30" fmla="*/ 404 w 459"/>
                <a:gd name="T31" fmla="*/ 131 h 606"/>
                <a:gd name="T32" fmla="*/ 395 w 459"/>
                <a:gd name="T33" fmla="*/ 134 h 606"/>
                <a:gd name="T34" fmla="*/ 385 w 459"/>
                <a:gd name="T35" fmla="*/ 143 h 606"/>
                <a:gd name="T36" fmla="*/ 385 w 459"/>
                <a:gd name="T37" fmla="*/ 143 h 606"/>
                <a:gd name="T38" fmla="*/ 336 w 459"/>
                <a:gd name="T39" fmla="*/ 232 h 606"/>
                <a:gd name="T40" fmla="*/ 333 w 459"/>
                <a:gd name="T41" fmla="*/ 246 h 606"/>
                <a:gd name="T42" fmla="*/ 362 w 459"/>
                <a:gd name="T43" fmla="*/ 453 h 606"/>
                <a:gd name="T44" fmla="*/ 350 w 459"/>
                <a:gd name="T45" fmla="*/ 459 h 606"/>
                <a:gd name="T46" fmla="*/ 207 w 459"/>
                <a:gd name="T47" fmla="*/ 377 h 606"/>
                <a:gd name="T48" fmla="*/ 197 w 459"/>
                <a:gd name="T49" fmla="*/ 380 h 606"/>
                <a:gd name="T50" fmla="*/ 99 w 459"/>
                <a:gd name="T51" fmla="*/ 543 h 606"/>
                <a:gd name="T52" fmla="*/ 69 w 459"/>
                <a:gd name="T53" fmla="*/ 574 h 606"/>
                <a:gd name="T54" fmla="*/ 41 w 459"/>
                <a:gd name="T55" fmla="*/ 55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606">
                  <a:moveTo>
                    <a:pt x="41" y="556"/>
                  </a:moveTo>
                  <a:cubicBezTo>
                    <a:pt x="45" y="543"/>
                    <a:pt x="50" y="527"/>
                    <a:pt x="56" y="516"/>
                  </a:cubicBezTo>
                  <a:cubicBezTo>
                    <a:pt x="87" y="462"/>
                    <a:pt x="120" y="409"/>
                    <a:pt x="151" y="355"/>
                  </a:cubicBezTo>
                  <a:cubicBezTo>
                    <a:pt x="153" y="351"/>
                    <a:pt x="152" y="347"/>
                    <a:pt x="148" y="344"/>
                  </a:cubicBezTo>
                  <a:cubicBezTo>
                    <a:pt x="102" y="318"/>
                    <a:pt x="52" y="287"/>
                    <a:pt x="5" y="260"/>
                  </a:cubicBezTo>
                  <a:cubicBezTo>
                    <a:pt x="0" y="257"/>
                    <a:pt x="0" y="250"/>
                    <a:pt x="6" y="247"/>
                  </a:cubicBezTo>
                  <a:cubicBezTo>
                    <a:pt x="65" y="209"/>
                    <a:pt x="127" y="178"/>
                    <a:pt x="203" y="171"/>
                  </a:cubicBezTo>
                  <a:cubicBezTo>
                    <a:pt x="208" y="170"/>
                    <a:pt x="211" y="166"/>
                    <a:pt x="214" y="161"/>
                  </a:cubicBezTo>
                  <a:cubicBezTo>
                    <a:pt x="232" y="133"/>
                    <a:pt x="250" y="104"/>
                    <a:pt x="268" y="75"/>
                  </a:cubicBezTo>
                  <a:cubicBezTo>
                    <a:pt x="272" y="68"/>
                    <a:pt x="273" y="60"/>
                    <a:pt x="270" y="53"/>
                  </a:cubicBezTo>
                  <a:cubicBezTo>
                    <a:pt x="263" y="39"/>
                    <a:pt x="257" y="25"/>
                    <a:pt x="251" y="11"/>
                  </a:cubicBezTo>
                  <a:cubicBezTo>
                    <a:pt x="248" y="6"/>
                    <a:pt x="254" y="0"/>
                    <a:pt x="259" y="3"/>
                  </a:cubicBezTo>
                  <a:cubicBezTo>
                    <a:pt x="428" y="101"/>
                    <a:pt x="428" y="101"/>
                    <a:pt x="428" y="101"/>
                  </a:cubicBezTo>
                  <a:cubicBezTo>
                    <a:pt x="454" y="116"/>
                    <a:pt x="454" y="116"/>
                    <a:pt x="454" y="116"/>
                  </a:cubicBezTo>
                  <a:cubicBezTo>
                    <a:pt x="459" y="119"/>
                    <a:pt x="457" y="126"/>
                    <a:pt x="451" y="127"/>
                  </a:cubicBezTo>
                  <a:cubicBezTo>
                    <a:pt x="435" y="128"/>
                    <a:pt x="420" y="130"/>
                    <a:pt x="404" y="131"/>
                  </a:cubicBezTo>
                  <a:cubicBezTo>
                    <a:pt x="401" y="131"/>
                    <a:pt x="398" y="132"/>
                    <a:pt x="395" y="134"/>
                  </a:cubicBezTo>
                  <a:cubicBezTo>
                    <a:pt x="391" y="136"/>
                    <a:pt x="387" y="139"/>
                    <a:pt x="385" y="143"/>
                  </a:cubicBezTo>
                  <a:cubicBezTo>
                    <a:pt x="385" y="143"/>
                    <a:pt x="385" y="143"/>
                    <a:pt x="385" y="143"/>
                  </a:cubicBezTo>
                  <a:cubicBezTo>
                    <a:pt x="336" y="232"/>
                    <a:pt x="336" y="232"/>
                    <a:pt x="336" y="232"/>
                  </a:cubicBezTo>
                  <a:cubicBezTo>
                    <a:pt x="333" y="236"/>
                    <a:pt x="331" y="241"/>
                    <a:pt x="333" y="246"/>
                  </a:cubicBezTo>
                  <a:cubicBezTo>
                    <a:pt x="362" y="319"/>
                    <a:pt x="368" y="387"/>
                    <a:pt x="362" y="453"/>
                  </a:cubicBezTo>
                  <a:cubicBezTo>
                    <a:pt x="362" y="459"/>
                    <a:pt x="356" y="462"/>
                    <a:pt x="350" y="459"/>
                  </a:cubicBezTo>
                  <a:cubicBezTo>
                    <a:pt x="304" y="432"/>
                    <a:pt x="254" y="403"/>
                    <a:pt x="207" y="377"/>
                  </a:cubicBezTo>
                  <a:cubicBezTo>
                    <a:pt x="204" y="375"/>
                    <a:pt x="199" y="376"/>
                    <a:pt x="197" y="380"/>
                  </a:cubicBezTo>
                  <a:cubicBezTo>
                    <a:pt x="164" y="434"/>
                    <a:pt x="132" y="489"/>
                    <a:pt x="99" y="543"/>
                  </a:cubicBezTo>
                  <a:cubicBezTo>
                    <a:pt x="93" y="554"/>
                    <a:pt x="81" y="564"/>
                    <a:pt x="69" y="574"/>
                  </a:cubicBezTo>
                  <a:cubicBezTo>
                    <a:pt x="32" y="606"/>
                    <a:pt x="28" y="605"/>
                    <a:pt x="41" y="556"/>
                  </a:cubicBezTo>
                  <a:close/>
                </a:path>
              </a:pathLst>
            </a:custGeom>
            <a:solidFill>
              <a:srgbClr val="B8B8B8"/>
            </a:solidFill>
            <a:ln>
              <a:noFill/>
            </a:ln>
          </p:spPr>
          <p:txBody>
            <a:bodyPr vert="horz" wrap="square" lIns="91440" tIns="45720" rIns="91440" bIns="45720" numCol="1" anchor="t" anchorCtr="0" compatLnSpc="1"/>
            <a:lstStyle/>
            <a:p>
              <a:endParaRPr lang="zh-CN" altLang="en-US"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80" name="koppt-图标"/>
            <p:cNvSpPr>
              <a:spLocks noEditPoints="1"/>
            </p:cNvSpPr>
            <p:nvPr/>
          </p:nvSpPr>
          <p:spPr bwMode="auto">
            <a:xfrm>
              <a:off x="4500314" y="3105530"/>
              <a:ext cx="642251" cy="430177"/>
            </a:xfrm>
            <a:custGeom>
              <a:avLst/>
              <a:gdLst>
                <a:gd name="T0" fmla="*/ 2821 w 2821"/>
                <a:gd name="T1" fmla="*/ 623 h 1889"/>
                <a:gd name="T2" fmla="*/ 2817 w 2821"/>
                <a:gd name="T3" fmla="*/ 621 h 1889"/>
                <a:gd name="T4" fmla="*/ 2817 w 2821"/>
                <a:gd name="T5" fmla="*/ 621 h 1889"/>
                <a:gd name="T6" fmla="*/ 1409 w 2821"/>
                <a:gd name="T7" fmla="*/ 0 h 1889"/>
                <a:gd name="T8" fmla="*/ 464 w 2821"/>
                <a:gd name="T9" fmla="*/ 417 h 1889"/>
                <a:gd name="T10" fmla="*/ 397 w 2821"/>
                <a:gd name="T11" fmla="*/ 391 h 1889"/>
                <a:gd name="T12" fmla="*/ 294 w 2821"/>
                <a:gd name="T13" fmla="*/ 492 h 1889"/>
                <a:gd name="T14" fmla="*/ 0 w 2821"/>
                <a:gd name="T15" fmla="*/ 621 h 1889"/>
                <a:gd name="T16" fmla="*/ 293 w 2821"/>
                <a:gd name="T17" fmla="*/ 750 h 1889"/>
                <a:gd name="T18" fmla="*/ 293 w 2821"/>
                <a:gd name="T19" fmla="*/ 1170 h 1889"/>
                <a:gd name="T20" fmla="*/ 237 w 2821"/>
                <a:gd name="T21" fmla="*/ 1170 h 1889"/>
                <a:gd name="T22" fmla="*/ 179 w 2821"/>
                <a:gd name="T23" fmla="*/ 1877 h 1889"/>
                <a:gd name="T24" fmla="*/ 504 w 2821"/>
                <a:gd name="T25" fmla="*/ 1877 h 1889"/>
                <a:gd name="T26" fmla="*/ 446 w 2821"/>
                <a:gd name="T27" fmla="*/ 1170 h 1889"/>
                <a:gd name="T28" fmla="*/ 391 w 2821"/>
                <a:gd name="T29" fmla="*/ 1170 h 1889"/>
                <a:gd name="T30" fmla="*/ 391 w 2821"/>
                <a:gd name="T31" fmla="*/ 793 h 1889"/>
                <a:gd name="T32" fmla="*/ 468 w 2821"/>
                <a:gd name="T33" fmla="*/ 827 h 1889"/>
                <a:gd name="T34" fmla="*/ 468 w 2821"/>
                <a:gd name="T35" fmla="*/ 827 h 1889"/>
                <a:gd name="T36" fmla="*/ 638 w 2821"/>
                <a:gd name="T37" fmla="*/ 903 h 1889"/>
                <a:gd name="T38" fmla="*/ 638 w 2821"/>
                <a:gd name="T39" fmla="*/ 1450 h 1889"/>
                <a:gd name="T40" fmla="*/ 1409 w 2821"/>
                <a:gd name="T41" fmla="*/ 1889 h 1889"/>
                <a:gd name="T42" fmla="*/ 2179 w 2821"/>
                <a:gd name="T43" fmla="*/ 1450 h 1889"/>
                <a:gd name="T44" fmla="*/ 2179 w 2821"/>
                <a:gd name="T45" fmla="*/ 906 h 1889"/>
                <a:gd name="T46" fmla="*/ 2821 w 2821"/>
                <a:gd name="T47" fmla="*/ 623 h 1889"/>
                <a:gd name="T48" fmla="*/ 2034 w 2821"/>
                <a:gd name="T49" fmla="*/ 1427 h 1889"/>
                <a:gd name="T50" fmla="*/ 1409 w 2821"/>
                <a:gd name="T51" fmla="*/ 1704 h 1889"/>
                <a:gd name="T52" fmla="*/ 784 w 2821"/>
                <a:gd name="T53" fmla="*/ 1427 h 1889"/>
                <a:gd name="T54" fmla="*/ 784 w 2821"/>
                <a:gd name="T55" fmla="*/ 967 h 1889"/>
                <a:gd name="T56" fmla="*/ 1412 w 2821"/>
                <a:gd name="T57" fmla="*/ 1244 h 1889"/>
                <a:gd name="T58" fmla="*/ 2034 w 2821"/>
                <a:gd name="T59" fmla="*/ 970 h 1889"/>
                <a:gd name="T60" fmla="*/ 2034 w 2821"/>
                <a:gd name="T61" fmla="*/ 1427 h 1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1" h="1889">
                  <a:moveTo>
                    <a:pt x="2821" y="623"/>
                  </a:moveTo>
                  <a:lnTo>
                    <a:pt x="2817" y="621"/>
                  </a:lnTo>
                  <a:lnTo>
                    <a:pt x="2817" y="621"/>
                  </a:lnTo>
                  <a:lnTo>
                    <a:pt x="1409" y="0"/>
                  </a:lnTo>
                  <a:lnTo>
                    <a:pt x="464" y="417"/>
                  </a:lnTo>
                  <a:cubicBezTo>
                    <a:pt x="446" y="401"/>
                    <a:pt x="423" y="391"/>
                    <a:pt x="397" y="391"/>
                  </a:cubicBezTo>
                  <a:cubicBezTo>
                    <a:pt x="341" y="391"/>
                    <a:pt x="296" y="436"/>
                    <a:pt x="294" y="492"/>
                  </a:cubicBezTo>
                  <a:lnTo>
                    <a:pt x="0" y="621"/>
                  </a:lnTo>
                  <a:lnTo>
                    <a:pt x="293" y="750"/>
                  </a:lnTo>
                  <a:lnTo>
                    <a:pt x="293" y="1170"/>
                  </a:lnTo>
                  <a:lnTo>
                    <a:pt x="237" y="1170"/>
                  </a:lnTo>
                  <a:lnTo>
                    <a:pt x="179" y="1877"/>
                  </a:lnTo>
                  <a:lnTo>
                    <a:pt x="504" y="1877"/>
                  </a:lnTo>
                  <a:lnTo>
                    <a:pt x="446" y="1170"/>
                  </a:lnTo>
                  <a:lnTo>
                    <a:pt x="391" y="1170"/>
                  </a:lnTo>
                  <a:lnTo>
                    <a:pt x="391" y="793"/>
                  </a:lnTo>
                  <a:lnTo>
                    <a:pt x="468" y="827"/>
                  </a:lnTo>
                  <a:lnTo>
                    <a:pt x="468" y="827"/>
                  </a:lnTo>
                  <a:lnTo>
                    <a:pt x="638" y="903"/>
                  </a:lnTo>
                  <a:lnTo>
                    <a:pt x="638" y="1450"/>
                  </a:lnTo>
                  <a:cubicBezTo>
                    <a:pt x="638" y="1641"/>
                    <a:pt x="1374" y="1889"/>
                    <a:pt x="1409" y="1889"/>
                  </a:cubicBezTo>
                  <a:cubicBezTo>
                    <a:pt x="1443" y="1889"/>
                    <a:pt x="2179" y="1641"/>
                    <a:pt x="2179" y="1450"/>
                  </a:cubicBezTo>
                  <a:lnTo>
                    <a:pt x="2179" y="906"/>
                  </a:lnTo>
                  <a:lnTo>
                    <a:pt x="2821" y="623"/>
                  </a:lnTo>
                  <a:close/>
                  <a:moveTo>
                    <a:pt x="2034" y="1427"/>
                  </a:moveTo>
                  <a:cubicBezTo>
                    <a:pt x="1969" y="1489"/>
                    <a:pt x="1691" y="1644"/>
                    <a:pt x="1409" y="1704"/>
                  </a:cubicBezTo>
                  <a:cubicBezTo>
                    <a:pt x="1131" y="1645"/>
                    <a:pt x="848" y="1489"/>
                    <a:pt x="784" y="1427"/>
                  </a:cubicBezTo>
                  <a:lnTo>
                    <a:pt x="784" y="967"/>
                  </a:lnTo>
                  <a:lnTo>
                    <a:pt x="1412" y="1244"/>
                  </a:lnTo>
                  <a:lnTo>
                    <a:pt x="2034" y="970"/>
                  </a:lnTo>
                  <a:lnTo>
                    <a:pt x="2034" y="1427"/>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h-TH"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81" name="02"/>
            <p:cNvSpPr/>
            <p:nvPr/>
          </p:nvSpPr>
          <p:spPr>
            <a:xfrm>
              <a:off x="4498274" y="2160790"/>
              <a:ext cx="646331" cy="58477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u="none" strike="noStrike" kern="1200" cap="none" spc="0" normalizeH="0" baseline="0" noProof="0" dirty="0">
                  <a:ln>
                    <a:noFill/>
                  </a:ln>
                  <a:solidFill>
                    <a:srgbClr val="FFFFFF"/>
                  </a:solidFill>
                  <a:effectLst/>
                  <a:uLnTx/>
                  <a:uFillTx/>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02</a:t>
              </a:r>
            </a:p>
          </p:txBody>
        </p:sp>
      </p:grpSp>
      <p:sp>
        <p:nvSpPr>
          <p:cNvPr id="82" name="koppt-文本框"/>
          <p:cNvSpPr/>
          <p:nvPr/>
        </p:nvSpPr>
        <p:spPr>
          <a:xfrm>
            <a:off x="7699190" y="3837935"/>
            <a:ext cx="2532402" cy="1823704"/>
          </a:xfrm>
          <a:prstGeom prst="rect">
            <a:avLst/>
          </a:prstGeom>
        </p:spPr>
        <p:txBody>
          <a:bodyPr wrap="square">
            <a:spAutoFit/>
          </a:bodyPr>
          <a:lstStyle/>
          <a:p>
            <a:pPr algn="ctr">
              <a:lnSpc>
                <a:spcPct val="120000"/>
              </a:lnSpc>
              <a:spcBef>
                <a:spcPts val="1000"/>
              </a:spcBef>
            </a:pPr>
            <a:r>
              <a:rPr lang="zh-CN" altLang="en-US"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添加标题 </a:t>
            </a:r>
            <a:endParaRPr lang="en-US" altLang="zh-CN"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a:p>
            <a:pPr lvl="0" algn="ctr">
              <a:lnSpc>
                <a:spcPct val="120000"/>
              </a:lnSpc>
              <a:spcBef>
                <a:spcPts val="1000"/>
              </a:spcBef>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点击输入简要文字内容，文字内容需概括精炼，不用多余的文字修饰，言简意赅的说明分项内容，文字内容需概括精炼，不用多余的文字修饰</a:t>
            </a:r>
          </a:p>
        </p:txBody>
      </p:sp>
      <p:grpSp>
        <p:nvGrpSpPr>
          <p:cNvPr id="83" name="组合 82"/>
          <p:cNvGrpSpPr/>
          <p:nvPr/>
        </p:nvGrpSpPr>
        <p:grpSpPr>
          <a:xfrm>
            <a:off x="8098616" y="1020420"/>
            <a:ext cx="1733550" cy="2730823"/>
            <a:chOff x="6503786" y="1673563"/>
            <a:chExt cx="1733550" cy="2730823"/>
          </a:xfrm>
        </p:grpSpPr>
        <p:sp>
          <p:nvSpPr>
            <p:cNvPr id="84" name="koppt-任意多边形"/>
            <p:cNvSpPr/>
            <p:nvPr/>
          </p:nvSpPr>
          <p:spPr>
            <a:xfrm>
              <a:off x="6629391" y="2453178"/>
              <a:ext cx="1482340" cy="1951208"/>
            </a:xfrm>
            <a:custGeom>
              <a:avLst/>
              <a:gdLst>
                <a:gd name="connsiteX0" fmla="*/ 0 w 1733550"/>
                <a:gd name="connsiteY0" fmla="*/ 0 h 2281876"/>
                <a:gd name="connsiteX1" fmla="*/ 1733550 w 1733550"/>
                <a:gd name="connsiteY1" fmla="*/ 0 h 2281876"/>
                <a:gd name="connsiteX2" fmla="*/ 1733550 w 1733550"/>
                <a:gd name="connsiteY2" fmla="*/ 1827014 h 2281876"/>
                <a:gd name="connsiteX3" fmla="*/ 1722271 w 1733550"/>
                <a:gd name="connsiteY3" fmla="*/ 1809748 h 2281876"/>
                <a:gd name="connsiteX4" fmla="*/ 1647604 w 1733550"/>
                <a:gd name="connsiteY4" fmla="*/ 1857373 h 2281876"/>
                <a:gd name="connsiteX5" fmla="*/ 1635159 w 1733550"/>
                <a:gd name="connsiteY5" fmla="*/ 2019298 h 2281876"/>
                <a:gd name="connsiteX6" fmla="*/ 1622715 w 1733550"/>
                <a:gd name="connsiteY6" fmla="*/ 2047873 h 2281876"/>
                <a:gd name="connsiteX7" fmla="*/ 1572937 w 1733550"/>
                <a:gd name="connsiteY7" fmla="*/ 2038348 h 2281876"/>
                <a:gd name="connsiteX8" fmla="*/ 1535603 w 1733550"/>
                <a:gd name="connsiteY8" fmla="*/ 2047873 h 2281876"/>
                <a:gd name="connsiteX9" fmla="*/ 1448492 w 1733550"/>
                <a:gd name="connsiteY9" fmla="*/ 2095498 h 2281876"/>
                <a:gd name="connsiteX10" fmla="*/ 1398713 w 1733550"/>
                <a:gd name="connsiteY10" fmla="*/ 2133598 h 2281876"/>
                <a:gd name="connsiteX11" fmla="*/ 1324046 w 1733550"/>
                <a:gd name="connsiteY11" fmla="*/ 2162173 h 2281876"/>
                <a:gd name="connsiteX12" fmla="*/ 1299157 w 1733550"/>
                <a:gd name="connsiteY12" fmla="*/ 2133598 h 2281876"/>
                <a:gd name="connsiteX13" fmla="*/ 1286713 w 1733550"/>
                <a:gd name="connsiteY13" fmla="*/ 2009773 h 2281876"/>
                <a:gd name="connsiteX14" fmla="*/ 1274268 w 1733550"/>
                <a:gd name="connsiteY14" fmla="*/ 1981198 h 2281876"/>
                <a:gd name="connsiteX15" fmla="*/ 1224490 w 1733550"/>
                <a:gd name="connsiteY15" fmla="*/ 1924048 h 2281876"/>
                <a:gd name="connsiteX16" fmla="*/ 1137378 w 1733550"/>
                <a:gd name="connsiteY16" fmla="*/ 1866898 h 2281876"/>
                <a:gd name="connsiteX17" fmla="*/ 1087600 w 1733550"/>
                <a:gd name="connsiteY17" fmla="*/ 1847848 h 2281876"/>
                <a:gd name="connsiteX18" fmla="*/ 1050267 w 1733550"/>
                <a:gd name="connsiteY18" fmla="*/ 1828798 h 2281876"/>
                <a:gd name="connsiteX19" fmla="*/ 1000489 w 1733550"/>
                <a:gd name="connsiteY19" fmla="*/ 1838323 h 2281876"/>
                <a:gd name="connsiteX20" fmla="*/ 988044 w 1733550"/>
                <a:gd name="connsiteY20" fmla="*/ 1866898 h 2281876"/>
                <a:gd name="connsiteX21" fmla="*/ 963155 w 1733550"/>
                <a:gd name="connsiteY21" fmla="*/ 1904998 h 2281876"/>
                <a:gd name="connsiteX22" fmla="*/ 950711 w 1733550"/>
                <a:gd name="connsiteY22" fmla="*/ 1943098 h 2281876"/>
                <a:gd name="connsiteX23" fmla="*/ 888488 w 1733550"/>
                <a:gd name="connsiteY23" fmla="*/ 2019298 h 2281876"/>
                <a:gd name="connsiteX24" fmla="*/ 863599 w 1733550"/>
                <a:gd name="connsiteY24" fmla="*/ 2047873 h 2281876"/>
                <a:gd name="connsiteX25" fmla="*/ 826265 w 1733550"/>
                <a:gd name="connsiteY25" fmla="*/ 2076448 h 2281876"/>
                <a:gd name="connsiteX26" fmla="*/ 788932 w 1733550"/>
                <a:gd name="connsiteY26" fmla="*/ 2162173 h 2281876"/>
                <a:gd name="connsiteX27" fmla="*/ 777381 w 1733550"/>
                <a:gd name="connsiteY27" fmla="*/ 2196570 h 2281876"/>
                <a:gd name="connsiteX28" fmla="*/ 777807 w 1733550"/>
                <a:gd name="connsiteY28" fmla="*/ 2194880 h 2281876"/>
                <a:gd name="connsiteX29" fmla="*/ 778823 w 1733550"/>
                <a:gd name="connsiteY29" fmla="*/ 2190930 h 2281876"/>
                <a:gd name="connsiteX30" fmla="*/ 779144 w 1733550"/>
                <a:gd name="connsiteY30" fmla="*/ 2189573 h 2281876"/>
                <a:gd name="connsiteX31" fmla="*/ 777807 w 1733550"/>
                <a:gd name="connsiteY31" fmla="*/ 2194880 h 2281876"/>
                <a:gd name="connsiteX32" fmla="*/ 774447 w 1733550"/>
                <a:gd name="connsiteY32" fmla="*/ 2207940 h 2281876"/>
                <a:gd name="connsiteX33" fmla="*/ 764043 w 1733550"/>
                <a:gd name="connsiteY33" fmla="*/ 2247898 h 2281876"/>
                <a:gd name="connsiteX34" fmla="*/ 726709 w 1733550"/>
                <a:gd name="connsiteY34" fmla="*/ 2219323 h 2281876"/>
                <a:gd name="connsiteX35" fmla="*/ 689376 w 1733550"/>
                <a:gd name="connsiteY35" fmla="*/ 2200273 h 2281876"/>
                <a:gd name="connsiteX36" fmla="*/ 664487 w 1733550"/>
                <a:gd name="connsiteY36" fmla="*/ 2162173 h 2281876"/>
                <a:gd name="connsiteX37" fmla="*/ 589819 w 1733550"/>
                <a:gd name="connsiteY37" fmla="*/ 2114548 h 2281876"/>
                <a:gd name="connsiteX38" fmla="*/ 490263 w 1733550"/>
                <a:gd name="connsiteY38" fmla="*/ 2057398 h 2281876"/>
                <a:gd name="connsiteX39" fmla="*/ 440485 w 1733550"/>
                <a:gd name="connsiteY39" fmla="*/ 2066923 h 2281876"/>
                <a:gd name="connsiteX40" fmla="*/ 291151 w 1733550"/>
                <a:gd name="connsiteY40" fmla="*/ 2162173 h 2281876"/>
                <a:gd name="connsiteX41" fmla="*/ 204039 w 1733550"/>
                <a:gd name="connsiteY41" fmla="*/ 2200273 h 2281876"/>
                <a:gd name="connsiteX42" fmla="*/ 154261 w 1733550"/>
                <a:gd name="connsiteY42" fmla="*/ 2219323 h 2281876"/>
                <a:gd name="connsiteX43" fmla="*/ 79594 w 1733550"/>
                <a:gd name="connsiteY43" fmla="*/ 2238373 h 2281876"/>
                <a:gd name="connsiteX44" fmla="*/ 54705 w 1733550"/>
                <a:gd name="connsiteY44" fmla="*/ 2266948 h 2281876"/>
                <a:gd name="connsiteX45" fmla="*/ 18362 w 1733550"/>
                <a:gd name="connsiteY45" fmla="*/ 2278083 h 2281876"/>
                <a:gd name="connsiteX46" fmla="*/ 0 w 1733550"/>
                <a:gd name="connsiteY46" fmla="*/ 2281876 h 2281876"/>
                <a:gd name="connsiteX47" fmla="*/ 0 w 1733550"/>
                <a:gd name="connsiteY47" fmla="*/ 0 h 228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33550" h="2281876">
                  <a:moveTo>
                    <a:pt x="0" y="0"/>
                  </a:moveTo>
                  <a:lnTo>
                    <a:pt x="1733550" y="0"/>
                  </a:lnTo>
                  <a:lnTo>
                    <a:pt x="1733550" y="1827014"/>
                  </a:lnTo>
                  <a:lnTo>
                    <a:pt x="1722271" y="1809748"/>
                  </a:lnTo>
                  <a:cubicBezTo>
                    <a:pt x="1688035" y="1818483"/>
                    <a:pt x="1656798" y="1820428"/>
                    <a:pt x="1647604" y="1857373"/>
                  </a:cubicBezTo>
                  <a:cubicBezTo>
                    <a:pt x="1634386" y="1910486"/>
                    <a:pt x="1642188" y="1965498"/>
                    <a:pt x="1635159" y="2019298"/>
                  </a:cubicBezTo>
                  <a:cubicBezTo>
                    <a:pt x="1633854" y="2029288"/>
                    <a:pt x="1634894" y="2044144"/>
                    <a:pt x="1622715" y="2047873"/>
                  </a:cubicBezTo>
                  <a:cubicBezTo>
                    <a:pt x="1606834" y="2052735"/>
                    <a:pt x="1589530" y="2041523"/>
                    <a:pt x="1572937" y="2038348"/>
                  </a:cubicBezTo>
                  <a:cubicBezTo>
                    <a:pt x="1560492" y="2041523"/>
                    <a:pt x="1547336" y="2043383"/>
                    <a:pt x="1535603" y="2047873"/>
                  </a:cubicBezTo>
                  <a:cubicBezTo>
                    <a:pt x="1520116" y="2053800"/>
                    <a:pt x="1456008" y="2090464"/>
                    <a:pt x="1448492" y="2095498"/>
                  </a:cubicBezTo>
                  <a:cubicBezTo>
                    <a:pt x="1430831" y="2107325"/>
                    <a:pt x="1416530" y="2121909"/>
                    <a:pt x="1398713" y="2133598"/>
                  </a:cubicBezTo>
                  <a:cubicBezTo>
                    <a:pt x="1392044" y="2137974"/>
                    <a:pt x="1339103" y="2166783"/>
                    <a:pt x="1324046" y="2162173"/>
                  </a:cubicBezTo>
                  <a:cubicBezTo>
                    <a:pt x="1310159" y="2157921"/>
                    <a:pt x="1301914" y="2144850"/>
                    <a:pt x="1299157" y="2133598"/>
                  </a:cubicBezTo>
                  <a:cubicBezTo>
                    <a:pt x="1289190" y="2092910"/>
                    <a:pt x="1290861" y="2051048"/>
                    <a:pt x="1286713" y="2009773"/>
                  </a:cubicBezTo>
                  <a:lnTo>
                    <a:pt x="1274268" y="1981198"/>
                  </a:lnTo>
                  <a:cubicBezTo>
                    <a:pt x="1264809" y="1959478"/>
                    <a:pt x="1242854" y="1942120"/>
                    <a:pt x="1224490" y="1924048"/>
                  </a:cubicBezTo>
                  <a:cubicBezTo>
                    <a:pt x="1205228" y="1905093"/>
                    <a:pt x="1162654" y="1878989"/>
                    <a:pt x="1137378" y="1866898"/>
                  </a:cubicBezTo>
                  <a:cubicBezTo>
                    <a:pt x="1121647" y="1859373"/>
                    <a:pt x="1103707" y="1854893"/>
                    <a:pt x="1087600" y="1847848"/>
                  </a:cubicBezTo>
                  <a:cubicBezTo>
                    <a:pt x="1074615" y="1842168"/>
                    <a:pt x="1062711" y="1835148"/>
                    <a:pt x="1050267" y="1828798"/>
                  </a:cubicBezTo>
                  <a:cubicBezTo>
                    <a:pt x="1033674" y="1831973"/>
                    <a:pt x="1013844" y="1830145"/>
                    <a:pt x="1000489" y="1838323"/>
                  </a:cubicBezTo>
                  <a:cubicBezTo>
                    <a:pt x="990246" y="1844595"/>
                    <a:pt x="993211" y="1857670"/>
                    <a:pt x="988044" y="1866898"/>
                  </a:cubicBezTo>
                  <a:cubicBezTo>
                    <a:pt x="980737" y="1879949"/>
                    <a:pt x="969669" y="1891703"/>
                    <a:pt x="963155" y="1904998"/>
                  </a:cubicBezTo>
                  <a:cubicBezTo>
                    <a:pt x="957149" y="1917255"/>
                    <a:pt x="956717" y="1930841"/>
                    <a:pt x="950711" y="1943098"/>
                  </a:cubicBezTo>
                  <a:cubicBezTo>
                    <a:pt x="932246" y="1980786"/>
                    <a:pt x="919399" y="1986175"/>
                    <a:pt x="888488" y="2019298"/>
                  </a:cubicBezTo>
                  <a:cubicBezTo>
                    <a:pt x="879794" y="2028613"/>
                    <a:pt x="873174" y="2039079"/>
                    <a:pt x="863599" y="2047873"/>
                  </a:cubicBezTo>
                  <a:cubicBezTo>
                    <a:pt x="852332" y="2058221"/>
                    <a:pt x="836495" y="2065487"/>
                    <a:pt x="826265" y="2076448"/>
                  </a:cubicBezTo>
                  <a:cubicBezTo>
                    <a:pt x="796290" y="2108568"/>
                    <a:pt x="800028" y="2123953"/>
                    <a:pt x="788932" y="2162173"/>
                  </a:cubicBezTo>
                  <a:cubicBezTo>
                    <a:pt x="771358" y="2222705"/>
                    <a:pt x="774519" y="2208227"/>
                    <a:pt x="777381" y="2196570"/>
                  </a:cubicBezTo>
                  <a:lnTo>
                    <a:pt x="777807" y="2194880"/>
                  </a:lnTo>
                  <a:lnTo>
                    <a:pt x="778823" y="2190930"/>
                  </a:lnTo>
                  <a:cubicBezTo>
                    <a:pt x="779497" y="2188275"/>
                    <a:pt x="779494" y="2188227"/>
                    <a:pt x="779144" y="2189573"/>
                  </a:cubicBezTo>
                  <a:lnTo>
                    <a:pt x="777807" y="2194880"/>
                  </a:lnTo>
                  <a:lnTo>
                    <a:pt x="774447" y="2207940"/>
                  </a:lnTo>
                  <a:cubicBezTo>
                    <a:pt x="772093" y="2217029"/>
                    <a:pt x="768735" y="2229943"/>
                    <a:pt x="764043" y="2247898"/>
                  </a:cubicBezTo>
                  <a:cubicBezTo>
                    <a:pt x="751598" y="2238373"/>
                    <a:pt x="740229" y="2227947"/>
                    <a:pt x="726709" y="2219323"/>
                  </a:cubicBezTo>
                  <a:cubicBezTo>
                    <a:pt x="715220" y="2211994"/>
                    <a:pt x="698951" y="2209067"/>
                    <a:pt x="689376" y="2200273"/>
                  </a:cubicBezTo>
                  <a:cubicBezTo>
                    <a:pt x="677499" y="2189365"/>
                    <a:pt x="675269" y="2173727"/>
                    <a:pt x="664487" y="2162173"/>
                  </a:cubicBezTo>
                  <a:cubicBezTo>
                    <a:pt x="632406" y="2127798"/>
                    <a:pt x="628343" y="2139120"/>
                    <a:pt x="589819" y="2114548"/>
                  </a:cubicBezTo>
                  <a:cubicBezTo>
                    <a:pt x="496499" y="2055025"/>
                    <a:pt x="621018" y="2117445"/>
                    <a:pt x="490263" y="2057398"/>
                  </a:cubicBezTo>
                  <a:lnTo>
                    <a:pt x="440485" y="2066923"/>
                  </a:lnTo>
                  <a:cubicBezTo>
                    <a:pt x="394283" y="2075764"/>
                    <a:pt x="319012" y="2140848"/>
                    <a:pt x="291151" y="2162173"/>
                  </a:cubicBezTo>
                  <a:cubicBezTo>
                    <a:pt x="217803" y="2180886"/>
                    <a:pt x="290142" y="2159084"/>
                    <a:pt x="204039" y="2200273"/>
                  </a:cubicBezTo>
                  <a:cubicBezTo>
                    <a:pt x="188307" y="2207798"/>
                    <a:pt x="170854" y="2212973"/>
                    <a:pt x="154261" y="2219323"/>
                  </a:cubicBezTo>
                  <a:cubicBezTo>
                    <a:pt x="130795" y="2228303"/>
                    <a:pt x="101841" y="2227730"/>
                    <a:pt x="79594" y="2238373"/>
                  </a:cubicBezTo>
                  <a:cubicBezTo>
                    <a:pt x="66910" y="2244440"/>
                    <a:pt x="67388" y="2260881"/>
                    <a:pt x="54705" y="2266948"/>
                  </a:cubicBezTo>
                  <a:cubicBezTo>
                    <a:pt x="43582" y="2272270"/>
                    <a:pt x="31137" y="2275445"/>
                    <a:pt x="18362" y="2278083"/>
                  </a:cubicBezTo>
                  <a:lnTo>
                    <a:pt x="0" y="2281876"/>
                  </a:lnTo>
                  <a:lnTo>
                    <a:pt x="0" y="0"/>
                  </a:lnTo>
                  <a:close/>
                </a:path>
              </a:pathLst>
            </a:custGeom>
            <a:solidFill>
              <a:srgbClr val="B8B8B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t" anchorCtr="0" forceAA="0" compatLnSpc="1">
              <a:noAutofit/>
            </a:bodyPr>
            <a:lstStyle/>
            <a:p>
              <a:pPr marL="0" marR="0" indent="0" algn="ctr" defTabSz="410845" rtl="0" fontAlgn="auto" latinLnBrk="0" hangingPunct="0">
                <a:lnSpc>
                  <a:spcPct val="100000"/>
                </a:lnSpc>
                <a:spcBef>
                  <a:spcPts val="0"/>
                </a:spcBef>
                <a:spcAft>
                  <a:spcPts val="0"/>
                </a:spcAft>
                <a:buClrTx/>
                <a:buSzTx/>
                <a:buFontTx/>
                <a:buNone/>
              </a:pPr>
              <a:endParaRPr kumimoji="0" lang="zh-CN" altLang="en-US" sz="1600" b="0" i="0" u="none" strike="noStrike" cap="none" spc="0" normalizeH="0" baseline="0" dirty="0">
                <a:ln>
                  <a:noFill/>
                </a:ln>
                <a:solidFill>
                  <a:srgbClr val="FFFFFF"/>
                </a:solidFill>
                <a:effectLst/>
                <a:uFillTx/>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85" name="koppt-任意多边形"/>
            <p:cNvSpPr/>
            <p:nvPr/>
          </p:nvSpPr>
          <p:spPr>
            <a:xfrm>
              <a:off x="6503786" y="2016149"/>
              <a:ext cx="1733550" cy="2281876"/>
            </a:xfrm>
            <a:custGeom>
              <a:avLst/>
              <a:gdLst>
                <a:gd name="connsiteX0" fmla="*/ 0 w 1733550"/>
                <a:gd name="connsiteY0" fmla="*/ 0 h 2281876"/>
                <a:gd name="connsiteX1" fmla="*/ 1733550 w 1733550"/>
                <a:gd name="connsiteY1" fmla="*/ 0 h 2281876"/>
                <a:gd name="connsiteX2" fmla="*/ 1733550 w 1733550"/>
                <a:gd name="connsiteY2" fmla="*/ 1827014 h 2281876"/>
                <a:gd name="connsiteX3" fmla="*/ 1722271 w 1733550"/>
                <a:gd name="connsiteY3" fmla="*/ 1809748 h 2281876"/>
                <a:gd name="connsiteX4" fmla="*/ 1647604 w 1733550"/>
                <a:gd name="connsiteY4" fmla="*/ 1857373 h 2281876"/>
                <a:gd name="connsiteX5" fmla="*/ 1635159 w 1733550"/>
                <a:gd name="connsiteY5" fmla="*/ 2019298 h 2281876"/>
                <a:gd name="connsiteX6" fmla="*/ 1622715 w 1733550"/>
                <a:gd name="connsiteY6" fmla="*/ 2047873 h 2281876"/>
                <a:gd name="connsiteX7" fmla="*/ 1572937 w 1733550"/>
                <a:gd name="connsiteY7" fmla="*/ 2038348 h 2281876"/>
                <a:gd name="connsiteX8" fmla="*/ 1535603 w 1733550"/>
                <a:gd name="connsiteY8" fmla="*/ 2047873 h 2281876"/>
                <a:gd name="connsiteX9" fmla="*/ 1448492 w 1733550"/>
                <a:gd name="connsiteY9" fmla="*/ 2095498 h 2281876"/>
                <a:gd name="connsiteX10" fmla="*/ 1398713 w 1733550"/>
                <a:gd name="connsiteY10" fmla="*/ 2133598 h 2281876"/>
                <a:gd name="connsiteX11" fmla="*/ 1324046 w 1733550"/>
                <a:gd name="connsiteY11" fmla="*/ 2162173 h 2281876"/>
                <a:gd name="connsiteX12" fmla="*/ 1299157 w 1733550"/>
                <a:gd name="connsiteY12" fmla="*/ 2133598 h 2281876"/>
                <a:gd name="connsiteX13" fmla="*/ 1286713 w 1733550"/>
                <a:gd name="connsiteY13" fmla="*/ 2009773 h 2281876"/>
                <a:gd name="connsiteX14" fmla="*/ 1274268 w 1733550"/>
                <a:gd name="connsiteY14" fmla="*/ 1981198 h 2281876"/>
                <a:gd name="connsiteX15" fmla="*/ 1224490 w 1733550"/>
                <a:gd name="connsiteY15" fmla="*/ 1924048 h 2281876"/>
                <a:gd name="connsiteX16" fmla="*/ 1137378 w 1733550"/>
                <a:gd name="connsiteY16" fmla="*/ 1866898 h 2281876"/>
                <a:gd name="connsiteX17" fmla="*/ 1087600 w 1733550"/>
                <a:gd name="connsiteY17" fmla="*/ 1847848 h 2281876"/>
                <a:gd name="connsiteX18" fmla="*/ 1050267 w 1733550"/>
                <a:gd name="connsiteY18" fmla="*/ 1828798 h 2281876"/>
                <a:gd name="connsiteX19" fmla="*/ 1000489 w 1733550"/>
                <a:gd name="connsiteY19" fmla="*/ 1838323 h 2281876"/>
                <a:gd name="connsiteX20" fmla="*/ 988044 w 1733550"/>
                <a:gd name="connsiteY20" fmla="*/ 1866898 h 2281876"/>
                <a:gd name="connsiteX21" fmla="*/ 963155 w 1733550"/>
                <a:gd name="connsiteY21" fmla="*/ 1904998 h 2281876"/>
                <a:gd name="connsiteX22" fmla="*/ 950711 w 1733550"/>
                <a:gd name="connsiteY22" fmla="*/ 1943098 h 2281876"/>
                <a:gd name="connsiteX23" fmla="*/ 888488 w 1733550"/>
                <a:gd name="connsiteY23" fmla="*/ 2019298 h 2281876"/>
                <a:gd name="connsiteX24" fmla="*/ 863599 w 1733550"/>
                <a:gd name="connsiteY24" fmla="*/ 2047873 h 2281876"/>
                <a:gd name="connsiteX25" fmla="*/ 826265 w 1733550"/>
                <a:gd name="connsiteY25" fmla="*/ 2076448 h 2281876"/>
                <a:gd name="connsiteX26" fmla="*/ 788932 w 1733550"/>
                <a:gd name="connsiteY26" fmla="*/ 2162173 h 2281876"/>
                <a:gd name="connsiteX27" fmla="*/ 777381 w 1733550"/>
                <a:gd name="connsiteY27" fmla="*/ 2196570 h 2281876"/>
                <a:gd name="connsiteX28" fmla="*/ 777807 w 1733550"/>
                <a:gd name="connsiteY28" fmla="*/ 2194880 h 2281876"/>
                <a:gd name="connsiteX29" fmla="*/ 778823 w 1733550"/>
                <a:gd name="connsiteY29" fmla="*/ 2190930 h 2281876"/>
                <a:gd name="connsiteX30" fmla="*/ 779144 w 1733550"/>
                <a:gd name="connsiteY30" fmla="*/ 2189573 h 2281876"/>
                <a:gd name="connsiteX31" fmla="*/ 777807 w 1733550"/>
                <a:gd name="connsiteY31" fmla="*/ 2194880 h 2281876"/>
                <a:gd name="connsiteX32" fmla="*/ 774447 w 1733550"/>
                <a:gd name="connsiteY32" fmla="*/ 2207940 h 2281876"/>
                <a:gd name="connsiteX33" fmla="*/ 764043 w 1733550"/>
                <a:gd name="connsiteY33" fmla="*/ 2247898 h 2281876"/>
                <a:gd name="connsiteX34" fmla="*/ 726709 w 1733550"/>
                <a:gd name="connsiteY34" fmla="*/ 2219323 h 2281876"/>
                <a:gd name="connsiteX35" fmla="*/ 689376 w 1733550"/>
                <a:gd name="connsiteY35" fmla="*/ 2200273 h 2281876"/>
                <a:gd name="connsiteX36" fmla="*/ 664487 w 1733550"/>
                <a:gd name="connsiteY36" fmla="*/ 2162173 h 2281876"/>
                <a:gd name="connsiteX37" fmla="*/ 589819 w 1733550"/>
                <a:gd name="connsiteY37" fmla="*/ 2114548 h 2281876"/>
                <a:gd name="connsiteX38" fmla="*/ 490263 w 1733550"/>
                <a:gd name="connsiteY38" fmla="*/ 2057398 h 2281876"/>
                <a:gd name="connsiteX39" fmla="*/ 440485 w 1733550"/>
                <a:gd name="connsiteY39" fmla="*/ 2066923 h 2281876"/>
                <a:gd name="connsiteX40" fmla="*/ 291151 w 1733550"/>
                <a:gd name="connsiteY40" fmla="*/ 2162173 h 2281876"/>
                <a:gd name="connsiteX41" fmla="*/ 204039 w 1733550"/>
                <a:gd name="connsiteY41" fmla="*/ 2200273 h 2281876"/>
                <a:gd name="connsiteX42" fmla="*/ 154261 w 1733550"/>
                <a:gd name="connsiteY42" fmla="*/ 2219323 h 2281876"/>
                <a:gd name="connsiteX43" fmla="*/ 79594 w 1733550"/>
                <a:gd name="connsiteY43" fmla="*/ 2238373 h 2281876"/>
                <a:gd name="connsiteX44" fmla="*/ 54705 w 1733550"/>
                <a:gd name="connsiteY44" fmla="*/ 2266948 h 2281876"/>
                <a:gd name="connsiteX45" fmla="*/ 18362 w 1733550"/>
                <a:gd name="connsiteY45" fmla="*/ 2278083 h 2281876"/>
                <a:gd name="connsiteX46" fmla="*/ 0 w 1733550"/>
                <a:gd name="connsiteY46" fmla="*/ 2281876 h 2281876"/>
                <a:gd name="connsiteX47" fmla="*/ 0 w 1733550"/>
                <a:gd name="connsiteY47" fmla="*/ 0 h 228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33550" h="2281876">
                  <a:moveTo>
                    <a:pt x="0" y="0"/>
                  </a:moveTo>
                  <a:lnTo>
                    <a:pt x="1733550" y="0"/>
                  </a:lnTo>
                  <a:lnTo>
                    <a:pt x="1733550" y="1827014"/>
                  </a:lnTo>
                  <a:lnTo>
                    <a:pt x="1722271" y="1809748"/>
                  </a:lnTo>
                  <a:cubicBezTo>
                    <a:pt x="1688035" y="1818483"/>
                    <a:pt x="1656798" y="1820428"/>
                    <a:pt x="1647604" y="1857373"/>
                  </a:cubicBezTo>
                  <a:cubicBezTo>
                    <a:pt x="1634386" y="1910486"/>
                    <a:pt x="1642188" y="1965498"/>
                    <a:pt x="1635159" y="2019298"/>
                  </a:cubicBezTo>
                  <a:cubicBezTo>
                    <a:pt x="1633854" y="2029288"/>
                    <a:pt x="1634894" y="2044144"/>
                    <a:pt x="1622715" y="2047873"/>
                  </a:cubicBezTo>
                  <a:cubicBezTo>
                    <a:pt x="1606834" y="2052735"/>
                    <a:pt x="1589530" y="2041523"/>
                    <a:pt x="1572937" y="2038348"/>
                  </a:cubicBezTo>
                  <a:cubicBezTo>
                    <a:pt x="1560492" y="2041523"/>
                    <a:pt x="1547336" y="2043383"/>
                    <a:pt x="1535603" y="2047873"/>
                  </a:cubicBezTo>
                  <a:cubicBezTo>
                    <a:pt x="1520116" y="2053800"/>
                    <a:pt x="1456008" y="2090464"/>
                    <a:pt x="1448492" y="2095498"/>
                  </a:cubicBezTo>
                  <a:cubicBezTo>
                    <a:pt x="1430831" y="2107325"/>
                    <a:pt x="1416530" y="2121909"/>
                    <a:pt x="1398713" y="2133598"/>
                  </a:cubicBezTo>
                  <a:cubicBezTo>
                    <a:pt x="1392044" y="2137974"/>
                    <a:pt x="1339103" y="2166783"/>
                    <a:pt x="1324046" y="2162173"/>
                  </a:cubicBezTo>
                  <a:cubicBezTo>
                    <a:pt x="1310159" y="2157921"/>
                    <a:pt x="1301914" y="2144850"/>
                    <a:pt x="1299157" y="2133598"/>
                  </a:cubicBezTo>
                  <a:cubicBezTo>
                    <a:pt x="1289190" y="2092910"/>
                    <a:pt x="1290861" y="2051048"/>
                    <a:pt x="1286713" y="2009773"/>
                  </a:cubicBezTo>
                  <a:lnTo>
                    <a:pt x="1274268" y="1981198"/>
                  </a:lnTo>
                  <a:cubicBezTo>
                    <a:pt x="1264809" y="1959478"/>
                    <a:pt x="1242854" y="1942120"/>
                    <a:pt x="1224490" y="1924048"/>
                  </a:cubicBezTo>
                  <a:cubicBezTo>
                    <a:pt x="1205228" y="1905093"/>
                    <a:pt x="1162654" y="1878989"/>
                    <a:pt x="1137378" y="1866898"/>
                  </a:cubicBezTo>
                  <a:cubicBezTo>
                    <a:pt x="1121647" y="1859373"/>
                    <a:pt x="1103707" y="1854893"/>
                    <a:pt x="1087600" y="1847848"/>
                  </a:cubicBezTo>
                  <a:cubicBezTo>
                    <a:pt x="1074615" y="1842168"/>
                    <a:pt x="1062711" y="1835148"/>
                    <a:pt x="1050267" y="1828798"/>
                  </a:cubicBezTo>
                  <a:cubicBezTo>
                    <a:pt x="1033674" y="1831973"/>
                    <a:pt x="1013844" y="1830145"/>
                    <a:pt x="1000489" y="1838323"/>
                  </a:cubicBezTo>
                  <a:cubicBezTo>
                    <a:pt x="990246" y="1844595"/>
                    <a:pt x="993211" y="1857670"/>
                    <a:pt x="988044" y="1866898"/>
                  </a:cubicBezTo>
                  <a:cubicBezTo>
                    <a:pt x="980737" y="1879949"/>
                    <a:pt x="969669" y="1891703"/>
                    <a:pt x="963155" y="1904998"/>
                  </a:cubicBezTo>
                  <a:cubicBezTo>
                    <a:pt x="957149" y="1917255"/>
                    <a:pt x="956717" y="1930841"/>
                    <a:pt x="950711" y="1943098"/>
                  </a:cubicBezTo>
                  <a:cubicBezTo>
                    <a:pt x="932246" y="1980786"/>
                    <a:pt x="919399" y="1986175"/>
                    <a:pt x="888488" y="2019298"/>
                  </a:cubicBezTo>
                  <a:cubicBezTo>
                    <a:pt x="879794" y="2028613"/>
                    <a:pt x="873174" y="2039079"/>
                    <a:pt x="863599" y="2047873"/>
                  </a:cubicBezTo>
                  <a:cubicBezTo>
                    <a:pt x="852332" y="2058221"/>
                    <a:pt x="836495" y="2065487"/>
                    <a:pt x="826265" y="2076448"/>
                  </a:cubicBezTo>
                  <a:cubicBezTo>
                    <a:pt x="796290" y="2108568"/>
                    <a:pt x="800028" y="2123953"/>
                    <a:pt x="788932" y="2162173"/>
                  </a:cubicBezTo>
                  <a:cubicBezTo>
                    <a:pt x="771358" y="2222705"/>
                    <a:pt x="774519" y="2208227"/>
                    <a:pt x="777381" y="2196570"/>
                  </a:cubicBezTo>
                  <a:lnTo>
                    <a:pt x="777807" y="2194880"/>
                  </a:lnTo>
                  <a:lnTo>
                    <a:pt x="778823" y="2190930"/>
                  </a:lnTo>
                  <a:cubicBezTo>
                    <a:pt x="779497" y="2188275"/>
                    <a:pt x="779494" y="2188227"/>
                    <a:pt x="779144" y="2189573"/>
                  </a:cubicBezTo>
                  <a:lnTo>
                    <a:pt x="777807" y="2194880"/>
                  </a:lnTo>
                  <a:lnTo>
                    <a:pt x="774447" y="2207940"/>
                  </a:lnTo>
                  <a:cubicBezTo>
                    <a:pt x="772093" y="2217029"/>
                    <a:pt x="768735" y="2229943"/>
                    <a:pt x="764043" y="2247898"/>
                  </a:cubicBezTo>
                  <a:cubicBezTo>
                    <a:pt x="751598" y="2238373"/>
                    <a:pt x="740229" y="2227947"/>
                    <a:pt x="726709" y="2219323"/>
                  </a:cubicBezTo>
                  <a:cubicBezTo>
                    <a:pt x="715220" y="2211994"/>
                    <a:pt x="698951" y="2209067"/>
                    <a:pt x="689376" y="2200273"/>
                  </a:cubicBezTo>
                  <a:cubicBezTo>
                    <a:pt x="677499" y="2189365"/>
                    <a:pt x="675269" y="2173727"/>
                    <a:pt x="664487" y="2162173"/>
                  </a:cubicBezTo>
                  <a:cubicBezTo>
                    <a:pt x="632406" y="2127798"/>
                    <a:pt x="628343" y="2139120"/>
                    <a:pt x="589819" y="2114548"/>
                  </a:cubicBezTo>
                  <a:cubicBezTo>
                    <a:pt x="496499" y="2055025"/>
                    <a:pt x="621018" y="2117445"/>
                    <a:pt x="490263" y="2057398"/>
                  </a:cubicBezTo>
                  <a:lnTo>
                    <a:pt x="440485" y="2066923"/>
                  </a:lnTo>
                  <a:cubicBezTo>
                    <a:pt x="394283" y="2075764"/>
                    <a:pt x="319012" y="2140848"/>
                    <a:pt x="291151" y="2162173"/>
                  </a:cubicBezTo>
                  <a:cubicBezTo>
                    <a:pt x="217803" y="2180886"/>
                    <a:pt x="290142" y="2159084"/>
                    <a:pt x="204039" y="2200273"/>
                  </a:cubicBezTo>
                  <a:cubicBezTo>
                    <a:pt x="188307" y="2207798"/>
                    <a:pt x="170854" y="2212973"/>
                    <a:pt x="154261" y="2219323"/>
                  </a:cubicBezTo>
                  <a:cubicBezTo>
                    <a:pt x="130795" y="2228303"/>
                    <a:pt x="101841" y="2227730"/>
                    <a:pt x="79594" y="2238373"/>
                  </a:cubicBezTo>
                  <a:cubicBezTo>
                    <a:pt x="66910" y="2244440"/>
                    <a:pt x="67388" y="2260881"/>
                    <a:pt x="54705" y="2266948"/>
                  </a:cubicBezTo>
                  <a:cubicBezTo>
                    <a:pt x="43582" y="2272270"/>
                    <a:pt x="31137" y="2275445"/>
                    <a:pt x="18362" y="2278083"/>
                  </a:cubicBezTo>
                  <a:lnTo>
                    <a:pt x="0" y="2281876"/>
                  </a:lnTo>
                  <a:lnTo>
                    <a:pt x="0" y="0"/>
                  </a:lnTo>
                  <a:close/>
                </a:path>
              </a:pathLst>
            </a:custGeom>
            <a:solidFill>
              <a:schemeClr val="accent3"/>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t" anchorCtr="0" forceAA="0" compatLnSpc="1">
              <a:noAutofit/>
            </a:bodyPr>
            <a:lstStyle/>
            <a:p>
              <a:pPr marL="0" marR="0" indent="0" algn="ctr" defTabSz="410845" rtl="0" fontAlgn="auto" latinLnBrk="0" hangingPunct="0">
                <a:lnSpc>
                  <a:spcPct val="100000"/>
                </a:lnSpc>
                <a:spcBef>
                  <a:spcPts val="0"/>
                </a:spcBef>
                <a:spcAft>
                  <a:spcPts val="0"/>
                </a:spcAft>
                <a:buClrTx/>
                <a:buSzTx/>
                <a:buFontTx/>
                <a:buNone/>
              </a:pPr>
              <a:endParaRPr kumimoji="0" lang="zh-CN" altLang="en-US" sz="1600" b="0" i="0" u="none" strike="noStrike" cap="none" spc="0" normalizeH="0" baseline="0" dirty="0">
                <a:ln>
                  <a:noFill/>
                </a:ln>
                <a:solidFill>
                  <a:srgbClr val="FFFFFF"/>
                </a:solidFill>
                <a:effectLst/>
                <a:uFillTx/>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86" name="koppt-图标"/>
            <p:cNvSpPr/>
            <p:nvPr/>
          </p:nvSpPr>
          <p:spPr bwMode="auto">
            <a:xfrm>
              <a:off x="7170085" y="1673563"/>
              <a:ext cx="400952" cy="529412"/>
            </a:xfrm>
            <a:custGeom>
              <a:avLst/>
              <a:gdLst>
                <a:gd name="T0" fmla="*/ 41 w 459"/>
                <a:gd name="T1" fmla="*/ 556 h 606"/>
                <a:gd name="T2" fmla="*/ 56 w 459"/>
                <a:gd name="T3" fmla="*/ 516 h 606"/>
                <a:gd name="T4" fmla="*/ 151 w 459"/>
                <a:gd name="T5" fmla="*/ 355 h 606"/>
                <a:gd name="T6" fmla="*/ 148 w 459"/>
                <a:gd name="T7" fmla="*/ 344 h 606"/>
                <a:gd name="T8" fmla="*/ 5 w 459"/>
                <a:gd name="T9" fmla="*/ 260 h 606"/>
                <a:gd name="T10" fmla="*/ 6 w 459"/>
                <a:gd name="T11" fmla="*/ 247 h 606"/>
                <a:gd name="T12" fmla="*/ 203 w 459"/>
                <a:gd name="T13" fmla="*/ 171 h 606"/>
                <a:gd name="T14" fmla="*/ 214 w 459"/>
                <a:gd name="T15" fmla="*/ 161 h 606"/>
                <a:gd name="T16" fmla="*/ 268 w 459"/>
                <a:gd name="T17" fmla="*/ 75 h 606"/>
                <a:gd name="T18" fmla="*/ 270 w 459"/>
                <a:gd name="T19" fmla="*/ 53 h 606"/>
                <a:gd name="T20" fmla="*/ 251 w 459"/>
                <a:gd name="T21" fmla="*/ 11 h 606"/>
                <a:gd name="T22" fmla="*/ 259 w 459"/>
                <a:gd name="T23" fmla="*/ 3 h 606"/>
                <a:gd name="T24" fmla="*/ 428 w 459"/>
                <a:gd name="T25" fmla="*/ 101 h 606"/>
                <a:gd name="T26" fmla="*/ 454 w 459"/>
                <a:gd name="T27" fmla="*/ 116 h 606"/>
                <a:gd name="T28" fmla="*/ 451 w 459"/>
                <a:gd name="T29" fmla="*/ 127 h 606"/>
                <a:gd name="T30" fmla="*/ 404 w 459"/>
                <a:gd name="T31" fmla="*/ 131 h 606"/>
                <a:gd name="T32" fmla="*/ 395 w 459"/>
                <a:gd name="T33" fmla="*/ 134 h 606"/>
                <a:gd name="T34" fmla="*/ 385 w 459"/>
                <a:gd name="T35" fmla="*/ 143 h 606"/>
                <a:gd name="T36" fmla="*/ 385 w 459"/>
                <a:gd name="T37" fmla="*/ 143 h 606"/>
                <a:gd name="T38" fmla="*/ 336 w 459"/>
                <a:gd name="T39" fmla="*/ 232 h 606"/>
                <a:gd name="T40" fmla="*/ 333 w 459"/>
                <a:gd name="T41" fmla="*/ 246 h 606"/>
                <a:gd name="T42" fmla="*/ 362 w 459"/>
                <a:gd name="T43" fmla="*/ 453 h 606"/>
                <a:gd name="T44" fmla="*/ 350 w 459"/>
                <a:gd name="T45" fmla="*/ 459 h 606"/>
                <a:gd name="T46" fmla="*/ 207 w 459"/>
                <a:gd name="T47" fmla="*/ 377 h 606"/>
                <a:gd name="T48" fmla="*/ 197 w 459"/>
                <a:gd name="T49" fmla="*/ 380 h 606"/>
                <a:gd name="T50" fmla="*/ 99 w 459"/>
                <a:gd name="T51" fmla="*/ 543 h 606"/>
                <a:gd name="T52" fmla="*/ 69 w 459"/>
                <a:gd name="T53" fmla="*/ 574 h 606"/>
                <a:gd name="T54" fmla="*/ 41 w 459"/>
                <a:gd name="T55" fmla="*/ 55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606">
                  <a:moveTo>
                    <a:pt x="41" y="556"/>
                  </a:moveTo>
                  <a:cubicBezTo>
                    <a:pt x="45" y="543"/>
                    <a:pt x="50" y="527"/>
                    <a:pt x="56" y="516"/>
                  </a:cubicBezTo>
                  <a:cubicBezTo>
                    <a:pt x="87" y="462"/>
                    <a:pt x="120" y="409"/>
                    <a:pt x="151" y="355"/>
                  </a:cubicBezTo>
                  <a:cubicBezTo>
                    <a:pt x="153" y="351"/>
                    <a:pt x="152" y="347"/>
                    <a:pt x="148" y="344"/>
                  </a:cubicBezTo>
                  <a:cubicBezTo>
                    <a:pt x="102" y="318"/>
                    <a:pt x="52" y="287"/>
                    <a:pt x="5" y="260"/>
                  </a:cubicBezTo>
                  <a:cubicBezTo>
                    <a:pt x="0" y="257"/>
                    <a:pt x="0" y="250"/>
                    <a:pt x="6" y="247"/>
                  </a:cubicBezTo>
                  <a:cubicBezTo>
                    <a:pt x="65" y="209"/>
                    <a:pt x="127" y="178"/>
                    <a:pt x="203" y="171"/>
                  </a:cubicBezTo>
                  <a:cubicBezTo>
                    <a:pt x="208" y="170"/>
                    <a:pt x="211" y="166"/>
                    <a:pt x="214" y="161"/>
                  </a:cubicBezTo>
                  <a:cubicBezTo>
                    <a:pt x="232" y="133"/>
                    <a:pt x="250" y="104"/>
                    <a:pt x="268" y="75"/>
                  </a:cubicBezTo>
                  <a:cubicBezTo>
                    <a:pt x="272" y="68"/>
                    <a:pt x="273" y="60"/>
                    <a:pt x="270" y="53"/>
                  </a:cubicBezTo>
                  <a:cubicBezTo>
                    <a:pt x="263" y="39"/>
                    <a:pt x="257" y="25"/>
                    <a:pt x="251" y="11"/>
                  </a:cubicBezTo>
                  <a:cubicBezTo>
                    <a:pt x="248" y="6"/>
                    <a:pt x="254" y="0"/>
                    <a:pt x="259" y="3"/>
                  </a:cubicBezTo>
                  <a:cubicBezTo>
                    <a:pt x="428" y="101"/>
                    <a:pt x="428" y="101"/>
                    <a:pt x="428" y="101"/>
                  </a:cubicBezTo>
                  <a:cubicBezTo>
                    <a:pt x="454" y="116"/>
                    <a:pt x="454" y="116"/>
                    <a:pt x="454" y="116"/>
                  </a:cubicBezTo>
                  <a:cubicBezTo>
                    <a:pt x="459" y="119"/>
                    <a:pt x="457" y="126"/>
                    <a:pt x="451" y="127"/>
                  </a:cubicBezTo>
                  <a:cubicBezTo>
                    <a:pt x="435" y="128"/>
                    <a:pt x="420" y="130"/>
                    <a:pt x="404" y="131"/>
                  </a:cubicBezTo>
                  <a:cubicBezTo>
                    <a:pt x="401" y="131"/>
                    <a:pt x="398" y="132"/>
                    <a:pt x="395" y="134"/>
                  </a:cubicBezTo>
                  <a:cubicBezTo>
                    <a:pt x="391" y="136"/>
                    <a:pt x="387" y="139"/>
                    <a:pt x="385" y="143"/>
                  </a:cubicBezTo>
                  <a:cubicBezTo>
                    <a:pt x="385" y="143"/>
                    <a:pt x="385" y="143"/>
                    <a:pt x="385" y="143"/>
                  </a:cubicBezTo>
                  <a:cubicBezTo>
                    <a:pt x="336" y="232"/>
                    <a:pt x="336" y="232"/>
                    <a:pt x="336" y="232"/>
                  </a:cubicBezTo>
                  <a:cubicBezTo>
                    <a:pt x="333" y="236"/>
                    <a:pt x="331" y="241"/>
                    <a:pt x="333" y="246"/>
                  </a:cubicBezTo>
                  <a:cubicBezTo>
                    <a:pt x="362" y="319"/>
                    <a:pt x="368" y="387"/>
                    <a:pt x="362" y="453"/>
                  </a:cubicBezTo>
                  <a:cubicBezTo>
                    <a:pt x="362" y="459"/>
                    <a:pt x="356" y="462"/>
                    <a:pt x="350" y="459"/>
                  </a:cubicBezTo>
                  <a:cubicBezTo>
                    <a:pt x="304" y="432"/>
                    <a:pt x="254" y="403"/>
                    <a:pt x="207" y="377"/>
                  </a:cubicBezTo>
                  <a:cubicBezTo>
                    <a:pt x="204" y="375"/>
                    <a:pt x="199" y="376"/>
                    <a:pt x="197" y="380"/>
                  </a:cubicBezTo>
                  <a:cubicBezTo>
                    <a:pt x="164" y="434"/>
                    <a:pt x="132" y="489"/>
                    <a:pt x="99" y="543"/>
                  </a:cubicBezTo>
                  <a:cubicBezTo>
                    <a:pt x="93" y="554"/>
                    <a:pt x="81" y="564"/>
                    <a:pt x="69" y="574"/>
                  </a:cubicBezTo>
                  <a:cubicBezTo>
                    <a:pt x="32" y="606"/>
                    <a:pt x="28" y="605"/>
                    <a:pt x="41" y="556"/>
                  </a:cubicBezTo>
                  <a:close/>
                </a:path>
              </a:pathLst>
            </a:custGeom>
            <a:solidFill>
              <a:srgbClr val="B8B8B8"/>
            </a:solidFill>
            <a:ln>
              <a:noFill/>
            </a:ln>
          </p:spPr>
          <p:txBody>
            <a:bodyPr vert="horz" wrap="square" lIns="91440" tIns="45720" rIns="91440" bIns="45720" numCol="1" anchor="t" anchorCtr="0" compatLnSpc="1"/>
            <a:lstStyle/>
            <a:p>
              <a:endParaRPr lang="zh-CN" altLang="en-US"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87" name="koppt-图标"/>
            <p:cNvSpPr>
              <a:spLocks noEditPoints="1"/>
            </p:cNvSpPr>
            <p:nvPr/>
          </p:nvSpPr>
          <p:spPr bwMode="auto">
            <a:xfrm>
              <a:off x="7067634" y="3010920"/>
              <a:ext cx="605854" cy="619396"/>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89" name="03"/>
            <p:cNvSpPr/>
            <p:nvPr/>
          </p:nvSpPr>
          <p:spPr>
            <a:xfrm>
              <a:off x="7047396" y="2160790"/>
              <a:ext cx="646331" cy="58477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u="none" strike="noStrike" kern="1200" cap="none" spc="0" normalizeH="0" baseline="0" noProof="0" dirty="0">
                  <a:ln>
                    <a:noFill/>
                  </a:ln>
                  <a:solidFill>
                    <a:srgbClr val="FFFFFF"/>
                  </a:solidFill>
                  <a:effectLst/>
                  <a:uLnTx/>
                  <a:uFillTx/>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03</a:t>
              </a:r>
            </a:p>
          </p:txBody>
        </p:sp>
      </p:grpSp>
      <p:sp>
        <p:nvSpPr>
          <p:cNvPr id="32" name="TextBox 9_1"/>
          <p:cNvSpPr txBox="1"/>
          <p:nvPr/>
        </p:nvSpPr>
        <p:spPr>
          <a:xfrm>
            <a:off x="188270" y="1235839"/>
            <a:ext cx="738664" cy="328173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750" fill="hold"/>
                                        <p:tgtEl>
                                          <p:spTgt spid="44"/>
                                        </p:tgtEl>
                                        <p:attrNameLst>
                                          <p:attrName>ppt_w</p:attrName>
                                        </p:attrNameLst>
                                      </p:cBhvr>
                                      <p:tavLst>
                                        <p:tav tm="0">
                                          <p:val>
                                            <p:strVal val="4/3*#ppt_w"/>
                                          </p:val>
                                        </p:tav>
                                        <p:tav tm="100000">
                                          <p:val>
                                            <p:strVal val="#ppt_w"/>
                                          </p:val>
                                        </p:tav>
                                      </p:tavLst>
                                    </p:anim>
                                    <p:anim calcmode="lin" valueType="num">
                                      <p:cBhvr>
                                        <p:cTn id="8" dur="750" fill="hold"/>
                                        <p:tgtEl>
                                          <p:spTgt spid="44"/>
                                        </p:tgtEl>
                                        <p:attrNameLst>
                                          <p:attrName>ppt_h</p:attrName>
                                        </p:attrNameLst>
                                      </p:cBhvr>
                                      <p:tavLst>
                                        <p:tav tm="0">
                                          <p:val>
                                            <p:strVal val="4/3*#ppt_h"/>
                                          </p:val>
                                        </p:tav>
                                        <p:tav tm="100000">
                                          <p:val>
                                            <p:strVal val="#ppt_h"/>
                                          </p:val>
                                        </p:tav>
                                      </p:tavLst>
                                    </p:anim>
                                  </p:childTnLst>
                                </p:cTn>
                              </p:par>
                              <p:par>
                                <p:cTn id="9" presetID="22" presetClass="entr" presetSubtype="1"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750"/>
                                        <p:tgtEl>
                                          <p:spTgt spid="43"/>
                                        </p:tgtEl>
                                      </p:cBhvr>
                                    </p:animEffect>
                                  </p:childTnLst>
                                </p:cTn>
                              </p:par>
                            </p:childTnLst>
                          </p:cTn>
                        </p:par>
                        <p:par>
                          <p:cTn id="12" fill="hold">
                            <p:stCondLst>
                              <p:cond delay="1000"/>
                            </p:stCondLst>
                            <p:childTnLst>
                              <p:par>
                                <p:cTn id="13" presetID="23" presetClass="entr" presetSubtype="288"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750" fill="hold"/>
                                        <p:tgtEl>
                                          <p:spTgt spid="76"/>
                                        </p:tgtEl>
                                        <p:attrNameLst>
                                          <p:attrName>ppt_w</p:attrName>
                                        </p:attrNameLst>
                                      </p:cBhvr>
                                      <p:tavLst>
                                        <p:tav tm="0">
                                          <p:val>
                                            <p:strVal val="4/3*#ppt_w"/>
                                          </p:val>
                                        </p:tav>
                                        <p:tav tm="100000">
                                          <p:val>
                                            <p:strVal val="#ppt_w"/>
                                          </p:val>
                                        </p:tav>
                                      </p:tavLst>
                                    </p:anim>
                                    <p:anim calcmode="lin" valueType="num">
                                      <p:cBhvr>
                                        <p:cTn id="16" dur="750" fill="hold"/>
                                        <p:tgtEl>
                                          <p:spTgt spid="76"/>
                                        </p:tgtEl>
                                        <p:attrNameLst>
                                          <p:attrName>ppt_h</p:attrName>
                                        </p:attrNameLst>
                                      </p:cBhvr>
                                      <p:tavLst>
                                        <p:tav tm="0">
                                          <p:val>
                                            <p:strVal val="4/3*#ppt_h"/>
                                          </p:val>
                                        </p:tav>
                                        <p:tav tm="100000">
                                          <p:val>
                                            <p:strVal val="#ppt_h"/>
                                          </p:val>
                                        </p:tav>
                                      </p:tavLst>
                                    </p:anim>
                                  </p:childTnLst>
                                </p:cTn>
                              </p:par>
                              <p:par>
                                <p:cTn id="17" presetID="22" presetClass="entr" presetSubtype="1"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up)">
                                      <p:cBhvr>
                                        <p:cTn id="19" dur="750"/>
                                        <p:tgtEl>
                                          <p:spTgt spid="75"/>
                                        </p:tgtEl>
                                      </p:cBhvr>
                                    </p:animEffect>
                                  </p:childTnLst>
                                </p:cTn>
                              </p:par>
                            </p:childTnLst>
                          </p:cTn>
                        </p:par>
                        <p:par>
                          <p:cTn id="20" fill="hold">
                            <p:stCondLst>
                              <p:cond delay="2000"/>
                            </p:stCondLst>
                            <p:childTnLst>
                              <p:par>
                                <p:cTn id="21" presetID="23" presetClass="entr" presetSubtype="288"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p:cTn id="23" dur="750" fill="hold"/>
                                        <p:tgtEl>
                                          <p:spTgt spid="83"/>
                                        </p:tgtEl>
                                        <p:attrNameLst>
                                          <p:attrName>ppt_w</p:attrName>
                                        </p:attrNameLst>
                                      </p:cBhvr>
                                      <p:tavLst>
                                        <p:tav tm="0">
                                          <p:val>
                                            <p:strVal val="4/3*#ppt_w"/>
                                          </p:val>
                                        </p:tav>
                                        <p:tav tm="100000">
                                          <p:val>
                                            <p:strVal val="#ppt_w"/>
                                          </p:val>
                                        </p:tav>
                                      </p:tavLst>
                                    </p:anim>
                                    <p:anim calcmode="lin" valueType="num">
                                      <p:cBhvr>
                                        <p:cTn id="24" dur="750" fill="hold"/>
                                        <p:tgtEl>
                                          <p:spTgt spid="83"/>
                                        </p:tgtEl>
                                        <p:attrNameLst>
                                          <p:attrName>ppt_h</p:attrName>
                                        </p:attrNameLst>
                                      </p:cBhvr>
                                      <p:tavLst>
                                        <p:tav tm="0">
                                          <p:val>
                                            <p:strVal val="4/3*#ppt_h"/>
                                          </p:val>
                                        </p:tav>
                                        <p:tav tm="100000">
                                          <p:val>
                                            <p:strVal val="#ppt_h"/>
                                          </p:val>
                                        </p:tav>
                                      </p:tavLst>
                                    </p:anim>
                                  </p:childTnLst>
                                </p:cTn>
                              </p:par>
                              <p:par>
                                <p:cTn id="25" presetID="22" presetClass="entr" presetSubtype="1"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up)">
                                      <p:cBhvr>
                                        <p:cTn id="27" dur="7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5"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a:spLocks noEditPoints="1"/>
          </p:cNvSpPr>
          <p:nvPr/>
        </p:nvSpPr>
        <p:spPr bwMode="auto">
          <a:xfrm>
            <a:off x="7754004" y="4368710"/>
            <a:ext cx="395017" cy="41600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prstClr val="black"/>
              </a:solidFill>
              <a:latin typeface="汉仪字研欢乐宋W" panose="00020600040101010101" pitchFamily="18" charset="-122"/>
              <a:ea typeface="汉仪字研欢乐宋W" panose="00020600040101010101" pitchFamily="18" charset="-122"/>
              <a:cs typeface="Arial" panose="020B0604020202020204" pitchFamily="34" charset="0"/>
              <a:sym typeface="汉仪字研欢乐宋W" panose="00020600040101010101" pitchFamily="18" charset="-122"/>
            </a:endParaRPr>
          </a:p>
        </p:txBody>
      </p:sp>
      <p:sp>
        <p:nvSpPr>
          <p:cNvPr id="19" name="Freeform 18"/>
          <p:cNvSpPr>
            <a:spLocks noEditPoints="1"/>
          </p:cNvSpPr>
          <p:nvPr/>
        </p:nvSpPr>
        <p:spPr bwMode="auto">
          <a:xfrm>
            <a:off x="4773256" y="4368710"/>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prstClr val="black"/>
              </a:solidFill>
              <a:latin typeface="汉仪字研欢乐宋W" panose="00020600040101010101" pitchFamily="18" charset="-122"/>
              <a:ea typeface="汉仪字研欢乐宋W" panose="00020600040101010101" pitchFamily="18" charset="-122"/>
              <a:cs typeface="Arial" panose="020B0604020202020204" pitchFamily="34" charset="0"/>
              <a:sym typeface="汉仪字研欢乐宋W" panose="00020600040101010101" pitchFamily="18" charset="-122"/>
            </a:endParaRPr>
          </a:p>
        </p:txBody>
      </p:sp>
      <p:sp>
        <p:nvSpPr>
          <p:cNvPr id="20" name="Freeform 19"/>
          <p:cNvSpPr>
            <a:spLocks noEditPoints="1"/>
          </p:cNvSpPr>
          <p:nvPr/>
        </p:nvSpPr>
        <p:spPr bwMode="auto">
          <a:xfrm>
            <a:off x="7798125" y="2902330"/>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prstClr val="black"/>
              </a:solidFill>
              <a:latin typeface="汉仪字研欢乐宋W" panose="00020600040101010101" pitchFamily="18" charset="-122"/>
              <a:ea typeface="汉仪字研欢乐宋W" panose="00020600040101010101" pitchFamily="18" charset="-122"/>
              <a:cs typeface="Arial" panose="020B0604020202020204" pitchFamily="34" charset="0"/>
              <a:sym typeface="汉仪字研欢乐宋W" panose="00020600040101010101" pitchFamily="18" charset="-122"/>
            </a:endParaRPr>
          </a:p>
        </p:txBody>
      </p:sp>
      <p:sp>
        <p:nvSpPr>
          <p:cNvPr id="21" name="Freeform 20"/>
          <p:cNvSpPr>
            <a:spLocks noEditPoints="1"/>
          </p:cNvSpPr>
          <p:nvPr/>
        </p:nvSpPr>
        <p:spPr bwMode="auto">
          <a:xfrm>
            <a:off x="4798294" y="2736408"/>
            <a:ext cx="380526" cy="44310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prstClr val="black"/>
              </a:solidFill>
              <a:latin typeface="汉仪字研欢乐宋W" panose="00020600040101010101" pitchFamily="18" charset="-122"/>
              <a:ea typeface="汉仪字研欢乐宋W" panose="00020600040101010101" pitchFamily="18" charset="-122"/>
              <a:cs typeface="Arial" panose="020B0604020202020204" pitchFamily="34" charset="0"/>
              <a:sym typeface="汉仪字研欢乐宋W" panose="00020600040101010101" pitchFamily="18" charset="-122"/>
            </a:endParaRPr>
          </a:p>
        </p:txBody>
      </p:sp>
      <p:grpSp>
        <p:nvGrpSpPr>
          <p:cNvPr id="4" name="Group 3"/>
          <p:cNvGrpSpPr/>
          <p:nvPr/>
        </p:nvGrpSpPr>
        <p:grpSpPr>
          <a:xfrm>
            <a:off x="1151501" y="1796139"/>
            <a:ext cx="3832276" cy="3265722"/>
            <a:chOff x="458370" y="2292267"/>
            <a:chExt cx="3832276" cy="3265722"/>
          </a:xfrm>
        </p:grpSpPr>
        <p:graphicFrame>
          <p:nvGraphicFramePr>
            <p:cNvPr id="16" name="Chart 15"/>
            <p:cNvGraphicFramePr/>
            <p:nvPr/>
          </p:nvGraphicFramePr>
          <p:xfrm>
            <a:off x="458370" y="2292267"/>
            <a:ext cx="3832276" cy="3265722"/>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1780312" y="3625415"/>
              <a:ext cx="1128398" cy="646331"/>
            </a:xfrm>
            <a:prstGeom prst="rect">
              <a:avLst/>
            </a:prstGeom>
            <a:noFill/>
          </p:spPr>
          <p:txBody>
            <a:bodyPr wrap="square" rtlCol="0">
              <a:spAutoFit/>
            </a:bodyPr>
            <a:lstStyle/>
            <a:p>
              <a:pPr algn="ctr"/>
              <a:r>
                <a:rPr lang="zh-CN" altLang="en-US"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点击输入标题内容</a:t>
              </a:r>
              <a:endParaRPr lang="en-GB"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Arial" panose="020B0604020202020204" pitchFamily="34" charset="0"/>
                <a:sym typeface="汉仪字研欢乐宋W" panose="00020600040101010101" pitchFamily="18" charset="-122"/>
              </a:endParaRPr>
            </a:p>
          </p:txBody>
        </p:sp>
        <p:sp>
          <p:nvSpPr>
            <p:cNvPr id="35" name="TextBox 34"/>
            <p:cNvSpPr txBox="1"/>
            <p:nvPr/>
          </p:nvSpPr>
          <p:spPr>
            <a:xfrm>
              <a:off x="3197189" y="3736315"/>
              <a:ext cx="651140" cy="369332"/>
            </a:xfrm>
            <a:prstGeom prst="rect">
              <a:avLst/>
            </a:prstGeom>
            <a:noFill/>
          </p:spPr>
          <p:txBody>
            <a:bodyPr wrap="none" rtlCol="0">
              <a:spAutoFit/>
            </a:bodyPr>
            <a:lstStyle/>
            <a:p>
              <a:r>
                <a:rPr lang="en-US" b="1" dirty="0">
                  <a:solidFill>
                    <a:schemeClr val="bg1"/>
                  </a:solidFill>
                  <a:latin typeface="汉仪字研欢乐宋W" panose="00020600040101010101" pitchFamily="18" charset="-122"/>
                  <a:ea typeface="汉仪字研欢乐宋W" panose="00020600040101010101" pitchFamily="18" charset="-122"/>
                  <a:cs typeface="Arial" panose="020B0604020202020204" pitchFamily="34" charset="0"/>
                  <a:sym typeface="汉仪字研欢乐宋W" panose="00020600040101010101" pitchFamily="18" charset="-122"/>
                </a:rPr>
                <a:t>40%</a:t>
              </a:r>
              <a:endParaRPr lang="en-GB" b="1" dirty="0">
                <a:solidFill>
                  <a:schemeClr val="bg1"/>
                </a:solidFill>
                <a:latin typeface="汉仪字研欢乐宋W" panose="00020600040101010101" pitchFamily="18" charset="-122"/>
                <a:ea typeface="汉仪字研欢乐宋W" panose="00020600040101010101" pitchFamily="18" charset="-122"/>
                <a:cs typeface="Arial" panose="020B0604020202020204" pitchFamily="34" charset="0"/>
                <a:sym typeface="汉仪字研欢乐宋W" panose="00020600040101010101" pitchFamily="18" charset="-122"/>
              </a:endParaRPr>
            </a:p>
          </p:txBody>
        </p:sp>
        <p:sp>
          <p:nvSpPr>
            <p:cNvPr id="36" name="TextBox 35"/>
            <p:cNvSpPr txBox="1"/>
            <p:nvPr/>
          </p:nvSpPr>
          <p:spPr>
            <a:xfrm>
              <a:off x="1645922" y="2685146"/>
              <a:ext cx="651140" cy="369332"/>
            </a:xfrm>
            <a:prstGeom prst="rect">
              <a:avLst/>
            </a:prstGeom>
            <a:noFill/>
          </p:spPr>
          <p:txBody>
            <a:bodyPr wrap="none" rtlCol="0">
              <a:spAutoFit/>
            </a:bodyPr>
            <a:lstStyle/>
            <a:p>
              <a:r>
                <a:rPr lang="en-US" b="1" dirty="0">
                  <a:solidFill>
                    <a:schemeClr val="bg1"/>
                  </a:solidFill>
                  <a:latin typeface="汉仪字研欢乐宋W" panose="00020600040101010101" pitchFamily="18" charset="-122"/>
                  <a:ea typeface="汉仪字研欢乐宋W" panose="00020600040101010101" pitchFamily="18" charset="-122"/>
                  <a:cs typeface="Arial" panose="020B0604020202020204" pitchFamily="34" charset="0"/>
                  <a:sym typeface="汉仪字研欢乐宋W" panose="00020600040101010101" pitchFamily="18" charset="-122"/>
                </a:rPr>
                <a:t>15%</a:t>
              </a:r>
              <a:endParaRPr lang="en-GB" b="1" dirty="0">
                <a:solidFill>
                  <a:schemeClr val="bg1"/>
                </a:solidFill>
                <a:latin typeface="汉仪字研欢乐宋W" panose="00020600040101010101" pitchFamily="18" charset="-122"/>
                <a:ea typeface="汉仪字研欢乐宋W" panose="00020600040101010101" pitchFamily="18" charset="-122"/>
                <a:cs typeface="Arial" panose="020B0604020202020204" pitchFamily="34" charset="0"/>
                <a:sym typeface="汉仪字研欢乐宋W" panose="00020600040101010101" pitchFamily="18" charset="-122"/>
              </a:endParaRPr>
            </a:p>
          </p:txBody>
        </p:sp>
        <p:sp>
          <p:nvSpPr>
            <p:cNvPr id="37" name="TextBox 36"/>
            <p:cNvSpPr txBox="1"/>
            <p:nvPr/>
          </p:nvSpPr>
          <p:spPr>
            <a:xfrm>
              <a:off x="1041012" y="3283051"/>
              <a:ext cx="651140" cy="369332"/>
            </a:xfrm>
            <a:prstGeom prst="rect">
              <a:avLst/>
            </a:prstGeom>
            <a:noFill/>
          </p:spPr>
          <p:txBody>
            <a:bodyPr wrap="none" rtlCol="0">
              <a:spAutoFit/>
            </a:bodyPr>
            <a:lstStyle/>
            <a:p>
              <a:r>
                <a:rPr lang="en-US" b="1" dirty="0">
                  <a:solidFill>
                    <a:schemeClr val="bg1"/>
                  </a:solidFill>
                  <a:latin typeface="汉仪字研欢乐宋W" panose="00020600040101010101" pitchFamily="18" charset="-122"/>
                  <a:ea typeface="汉仪字研欢乐宋W" panose="00020600040101010101" pitchFamily="18" charset="-122"/>
                  <a:cs typeface="Arial" panose="020B0604020202020204" pitchFamily="34" charset="0"/>
                  <a:sym typeface="汉仪字研欢乐宋W" panose="00020600040101010101" pitchFamily="18" charset="-122"/>
                </a:rPr>
                <a:t>15%</a:t>
              </a:r>
              <a:endParaRPr lang="en-GB" b="1" dirty="0">
                <a:solidFill>
                  <a:schemeClr val="bg1"/>
                </a:solidFill>
                <a:latin typeface="汉仪字研欢乐宋W" panose="00020600040101010101" pitchFamily="18" charset="-122"/>
                <a:ea typeface="汉仪字研欢乐宋W" panose="00020600040101010101" pitchFamily="18" charset="-122"/>
                <a:cs typeface="Arial" panose="020B0604020202020204" pitchFamily="34" charset="0"/>
                <a:sym typeface="汉仪字研欢乐宋W" panose="00020600040101010101" pitchFamily="18" charset="-122"/>
              </a:endParaRPr>
            </a:p>
          </p:txBody>
        </p:sp>
        <p:sp>
          <p:nvSpPr>
            <p:cNvPr id="38" name="TextBox 37"/>
            <p:cNvSpPr txBox="1"/>
            <p:nvPr/>
          </p:nvSpPr>
          <p:spPr>
            <a:xfrm>
              <a:off x="1040038" y="4202208"/>
              <a:ext cx="651140" cy="369332"/>
            </a:xfrm>
            <a:prstGeom prst="rect">
              <a:avLst/>
            </a:prstGeom>
            <a:noFill/>
          </p:spPr>
          <p:txBody>
            <a:bodyPr wrap="none" rtlCol="0">
              <a:spAutoFit/>
            </a:bodyPr>
            <a:lstStyle/>
            <a:p>
              <a:r>
                <a:rPr lang="en-US" b="1" dirty="0">
                  <a:solidFill>
                    <a:schemeClr val="bg1"/>
                  </a:solidFill>
                  <a:latin typeface="汉仪字研欢乐宋W" panose="00020600040101010101" pitchFamily="18" charset="-122"/>
                  <a:ea typeface="汉仪字研欢乐宋W" panose="00020600040101010101" pitchFamily="18" charset="-122"/>
                  <a:cs typeface="Arial" panose="020B0604020202020204" pitchFamily="34" charset="0"/>
                  <a:sym typeface="汉仪字研欢乐宋W" panose="00020600040101010101" pitchFamily="18" charset="-122"/>
                </a:rPr>
                <a:t>20%</a:t>
              </a:r>
              <a:endParaRPr lang="en-GB" b="1" dirty="0">
                <a:solidFill>
                  <a:schemeClr val="bg1"/>
                </a:solidFill>
                <a:latin typeface="汉仪字研欢乐宋W" panose="00020600040101010101" pitchFamily="18" charset="-122"/>
                <a:ea typeface="汉仪字研欢乐宋W" panose="00020600040101010101" pitchFamily="18" charset="-122"/>
                <a:cs typeface="Arial" panose="020B0604020202020204" pitchFamily="34" charset="0"/>
                <a:sym typeface="汉仪字研欢乐宋W" panose="00020600040101010101" pitchFamily="18" charset="-122"/>
              </a:endParaRPr>
            </a:p>
          </p:txBody>
        </p:sp>
        <p:sp>
          <p:nvSpPr>
            <p:cNvPr id="39" name="TextBox 38"/>
            <p:cNvSpPr txBox="1"/>
            <p:nvPr/>
          </p:nvSpPr>
          <p:spPr>
            <a:xfrm>
              <a:off x="1843636" y="4885903"/>
              <a:ext cx="651140" cy="369332"/>
            </a:xfrm>
            <a:prstGeom prst="rect">
              <a:avLst/>
            </a:prstGeom>
            <a:noFill/>
          </p:spPr>
          <p:txBody>
            <a:bodyPr wrap="none" rtlCol="0">
              <a:spAutoFit/>
            </a:bodyPr>
            <a:lstStyle/>
            <a:p>
              <a:r>
                <a:rPr lang="en-US" b="1" dirty="0">
                  <a:solidFill>
                    <a:schemeClr val="bg1"/>
                  </a:solidFill>
                  <a:latin typeface="汉仪字研欢乐宋W" panose="00020600040101010101" pitchFamily="18" charset="-122"/>
                  <a:ea typeface="汉仪字研欢乐宋W" panose="00020600040101010101" pitchFamily="18" charset="-122"/>
                  <a:cs typeface="Arial" panose="020B0604020202020204" pitchFamily="34" charset="0"/>
                  <a:sym typeface="汉仪字研欢乐宋W" panose="00020600040101010101" pitchFamily="18" charset="-122"/>
                </a:rPr>
                <a:t>20%</a:t>
              </a:r>
              <a:endParaRPr lang="en-GB" b="1" dirty="0">
                <a:solidFill>
                  <a:schemeClr val="bg1"/>
                </a:solidFill>
                <a:latin typeface="汉仪字研欢乐宋W" panose="00020600040101010101" pitchFamily="18" charset="-122"/>
                <a:ea typeface="汉仪字研欢乐宋W" panose="00020600040101010101" pitchFamily="18" charset="-122"/>
                <a:cs typeface="Arial" panose="020B0604020202020204" pitchFamily="34" charset="0"/>
                <a:sym typeface="汉仪字研欢乐宋W" panose="00020600040101010101" pitchFamily="18" charset="-122"/>
              </a:endParaRPr>
            </a:p>
          </p:txBody>
        </p:sp>
      </p:grpSp>
      <p:grpSp>
        <p:nvGrpSpPr>
          <p:cNvPr id="25" name="组合 24"/>
          <p:cNvGrpSpPr/>
          <p:nvPr/>
        </p:nvGrpSpPr>
        <p:grpSpPr>
          <a:xfrm>
            <a:off x="5583916" y="2599340"/>
            <a:ext cx="1934629" cy="1097968"/>
            <a:chOff x="468937" y="2419540"/>
            <a:chExt cx="1934629" cy="1097968"/>
          </a:xfrm>
        </p:grpSpPr>
        <p:sp>
          <p:nvSpPr>
            <p:cNvPr id="26" name="TextBox 18"/>
            <p:cNvSpPr txBox="1"/>
            <p:nvPr/>
          </p:nvSpPr>
          <p:spPr>
            <a:xfrm flipH="1">
              <a:off x="468937" y="2419540"/>
              <a:ext cx="1447832" cy="461665"/>
            </a:xfrm>
            <a:prstGeom prst="rect">
              <a:avLst/>
            </a:prstGeom>
            <a:noFill/>
          </p:spPr>
          <p:txBody>
            <a:bodyPr wrap="none" rtlCol="0">
              <a:spAutoFit/>
            </a:bodyPr>
            <a:lstStyle/>
            <a:p>
              <a:r>
                <a:rPr lang="zh-CN" alt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Roboto Black" charset="0"/>
                  <a:sym typeface="汉仪字研欢乐宋W" panose="00020600040101010101" pitchFamily="18" charset="-122"/>
                </a:rPr>
                <a:t>输入标题</a:t>
              </a:r>
              <a:endParaRPr 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Roboto Black" charset="0"/>
                <a:sym typeface="汉仪字研欢乐宋W" panose="00020600040101010101" pitchFamily="18" charset="-122"/>
              </a:endParaRPr>
            </a:p>
          </p:txBody>
        </p:sp>
        <p:sp>
          <p:nvSpPr>
            <p:cNvPr id="27" name="矩形 26"/>
            <p:cNvSpPr/>
            <p:nvPr/>
          </p:nvSpPr>
          <p:spPr>
            <a:xfrm>
              <a:off x="470268" y="2823664"/>
              <a:ext cx="1933298" cy="693844"/>
            </a:xfrm>
            <a:prstGeom prst="rect">
              <a:avLst/>
            </a:prstGeom>
          </p:spPr>
          <p:txBody>
            <a:bodyPr wrap="square">
              <a:spAutoFit/>
            </a:bodyPr>
            <a:lstStyle/>
            <a:p>
              <a:pPr>
                <a:lnSpc>
                  <a:spcPct val="150000"/>
                </a:lnSpc>
              </a:pPr>
              <a:r>
                <a:rPr lang="en-US" altLang="zh-CN" sz="9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OF THIS SCHEME, WE THANK YOU FOR YOUR READING, THE PROPOSAL</a:t>
              </a:r>
            </a:p>
          </p:txBody>
        </p:sp>
      </p:grpSp>
      <p:grpSp>
        <p:nvGrpSpPr>
          <p:cNvPr id="28" name="组合 27"/>
          <p:cNvGrpSpPr/>
          <p:nvPr/>
        </p:nvGrpSpPr>
        <p:grpSpPr>
          <a:xfrm>
            <a:off x="5583916" y="4245260"/>
            <a:ext cx="1934629" cy="1097968"/>
            <a:chOff x="468937" y="2419540"/>
            <a:chExt cx="1934629" cy="1097968"/>
          </a:xfrm>
        </p:grpSpPr>
        <p:sp>
          <p:nvSpPr>
            <p:cNvPr id="34" name="TextBox 18"/>
            <p:cNvSpPr txBox="1"/>
            <p:nvPr/>
          </p:nvSpPr>
          <p:spPr>
            <a:xfrm flipH="1">
              <a:off x="468937" y="2419540"/>
              <a:ext cx="1447832" cy="461665"/>
            </a:xfrm>
            <a:prstGeom prst="rect">
              <a:avLst/>
            </a:prstGeom>
            <a:noFill/>
          </p:spPr>
          <p:txBody>
            <a:bodyPr wrap="none" rtlCol="0">
              <a:spAutoFit/>
            </a:bodyPr>
            <a:lstStyle/>
            <a:p>
              <a:r>
                <a:rPr lang="zh-CN" alt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Roboto Black" charset="0"/>
                  <a:sym typeface="汉仪字研欢乐宋W" panose="00020600040101010101" pitchFamily="18" charset="-122"/>
                </a:rPr>
                <a:t>输入标题</a:t>
              </a:r>
              <a:endParaRPr 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Roboto Black" charset="0"/>
                <a:sym typeface="汉仪字研欢乐宋W" panose="00020600040101010101" pitchFamily="18" charset="-122"/>
              </a:endParaRPr>
            </a:p>
          </p:txBody>
        </p:sp>
        <p:sp>
          <p:nvSpPr>
            <p:cNvPr id="43" name="矩形 42"/>
            <p:cNvSpPr/>
            <p:nvPr/>
          </p:nvSpPr>
          <p:spPr>
            <a:xfrm>
              <a:off x="470268" y="2823664"/>
              <a:ext cx="1933298" cy="693844"/>
            </a:xfrm>
            <a:prstGeom prst="rect">
              <a:avLst/>
            </a:prstGeom>
          </p:spPr>
          <p:txBody>
            <a:bodyPr wrap="square">
              <a:spAutoFit/>
            </a:bodyPr>
            <a:lstStyle/>
            <a:p>
              <a:pPr>
                <a:lnSpc>
                  <a:spcPct val="150000"/>
                </a:lnSpc>
              </a:pPr>
              <a:r>
                <a:rPr lang="en-US" altLang="zh-CN" sz="9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OF THIS SCHEME, WE THANK YOU FOR YOUR READING, </a:t>
              </a:r>
              <a:r>
                <a:rPr lang="en-US" altLang="zh-CN" sz="90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THE PROPOSAL</a:t>
              </a:r>
              <a:endParaRPr lang="en-US" altLang="zh-CN" sz="9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nvGrpSpPr>
          <p:cNvPr id="44" name="组合 43"/>
          <p:cNvGrpSpPr/>
          <p:nvPr/>
        </p:nvGrpSpPr>
        <p:grpSpPr>
          <a:xfrm>
            <a:off x="8784316" y="2599340"/>
            <a:ext cx="1934629" cy="1097968"/>
            <a:chOff x="468937" y="2419540"/>
            <a:chExt cx="1934629" cy="1097968"/>
          </a:xfrm>
        </p:grpSpPr>
        <p:sp>
          <p:nvSpPr>
            <p:cNvPr id="45" name="TextBox 18"/>
            <p:cNvSpPr txBox="1"/>
            <p:nvPr/>
          </p:nvSpPr>
          <p:spPr>
            <a:xfrm flipH="1">
              <a:off x="468937" y="2419540"/>
              <a:ext cx="1447832" cy="461665"/>
            </a:xfrm>
            <a:prstGeom prst="rect">
              <a:avLst/>
            </a:prstGeom>
            <a:noFill/>
          </p:spPr>
          <p:txBody>
            <a:bodyPr wrap="none" rtlCol="0">
              <a:spAutoFit/>
            </a:bodyPr>
            <a:lstStyle/>
            <a:p>
              <a:r>
                <a:rPr lang="zh-CN" alt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Roboto Black" charset="0"/>
                  <a:sym typeface="汉仪字研欢乐宋W" panose="00020600040101010101" pitchFamily="18" charset="-122"/>
                </a:rPr>
                <a:t>输入标题</a:t>
              </a:r>
              <a:endParaRPr 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Roboto Black" charset="0"/>
                <a:sym typeface="汉仪字研欢乐宋W" panose="00020600040101010101" pitchFamily="18" charset="-122"/>
              </a:endParaRPr>
            </a:p>
          </p:txBody>
        </p:sp>
        <p:sp>
          <p:nvSpPr>
            <p:cNvPr id="46" name="矩形 45"/>
            <p:cNvSpPr/>
            <p:nvPr/>
          </p:nvSpPr>
          <p:spPr>
            <a:xfrm>
              <a:off x="470268" y="2823664"/>
              <a:ext cx="1933298" cy="693844"/>
            </a:xfrm>
            <a:prstGeom prst="rect">
              <a:avLst/>
            </a:prstGeom>
          </p:spPr>
          <p:txBody>
            <a:bodyPr wrap="square">
              <a:spAutoFit/>
            </a:bodyPr>
            <a:lstStyle/>
            <a:p>
              <a:pPr>
                <a:lnSpc>
                  <a:spcPct val="150000"/>
                </a:lnSpc>
              </a:pPr>
              <a:r>
                <a:rPr lang="en-US" altLang="zh-CN" sz="9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OF THIS SCHEME, WE THANK YOU FOR YOUR READING, </a:t>
              </a:r>
              <a:r>
                <a:rPr lang="en-US" altLang="zh-CN" sz="90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THE PROPOSAL</a:t>
              </a:r>
              <a:endParaRPr lang="en-US" altLang="zh-CN" sz="9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nvGrpSpPr>
          <p:cNvPr id="47" name="组合 46"/>
          <p:cNvGrpSpPr/>
          <p:nvPr/>
        </p:nvGrpSpPr>
        <p:grpSpPr>
          <a:xfrm>
            <a:off x="8784316" y="4245260"/>
            <a:ext cx="1934629" cy="1097968"/>
            <a:chOff x="468937" y="2419540"/>
            <a:chExt cx="1934629" cy="1097968"/>
          </a:xfrm>
        </p:grpSpPr>
        <p:sp>
          <p:nvSpPr>
            <p:cNvPr id="48" name="TextBox 18"/>
            <p:cNvSpPr txBox="1"/>
            <p:nvPr/>
          </p:nvSpPr>
          <p:spPr>
            <a:xfrm flipH="1">
              <a:off x="468937" y="2419540"/>
              <a:ext cx="1447832" cy="461665"/>
            </a:xfrm>
            <a:prstGeom prst="rect">
              <a:avLst/>
            </a:prstGeom>
            <a:noFill/>
          </p:spPr>
          <p:txBody>
            <a:bodyPr wrap="none" rtlCol="0">
              <a:spAutoFit/>
            </a:bodyPr>
            <a:lstStyle/>
            <a:p>
              <a:r>
                <a:rPr lang="zh-CN" alt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Roboto Black" charset="0"/>
                  <a:sym typeface="汉仪字研欢乐宋W" panose="00020600040101010101" pitchFamily="18" charset="-122"/>
                </a:rPr>
                <a:t>输入标题</a:t>
              </a:r>
              <a:endParaRPr 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Roboto Black" charset="0"/>
                <a:sym typeface="汉仪字研欢乐宋W" panose="00020600040101010101" pitchFamily="18" charset="-122"/>
              </a:endParaRPr>
            </a:p>
          </p:txBody>
        </p:sp>
        <p:sp>
          <p:nvSpPr>
            <p:cNvPr id="49" name="矩形 48"/>
            <p:cNvSpPr/>
            <p:nvPr/>
          </p:nvSpPr>
          <p:spPr>
            <a:xfrm>
              <a:off x="470268" y="2823664"/>
              <a:ext cx="1933298" cy="693844"/>
            </a:xfrm>
            <a:prstGeom prst="rect">
              <a:avLst/>
            </a:prstGeom>
          </p:spPr>
          <p:txBody>
            <a:bodyPr wrap="square">
              <a:spAutoFit/>
            </a:bodyPr>
            <a:lstStyle/>
            <a:p>
              <a:pPr>
                <a:lnSpc>
                  <a:spcPct val="150000"/>
                </a:lnSpc>
              </a:pPr>
              <a:r>
                <a:rPr lang="en-US" altLang="zh-CN" sz="9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OF THIS SCHEME, WE THANK YOU FOR YOUR READING, </a:t>
              </a:r>
              <a:r>
                <a:rPr lang="en-US" altLang="zh-CN" sz="90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THE PROPOSAL</a:t>
              </a:r>
              <a:endParaRPr lang="en-US" altLang="zh-CN" sz="9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sp>
        <p:nvSpPr>
          <p:cNvPr id="29" name="TextBox 9_1"/>
          <p:cNvSpPr txBox="1"/>
          <p:nvPr/>
        </p:nvSpPr>
        <p:spPr>
          <a:xfrm>
            <a:off x="188270" y="1235839"/>
            <a:ext cx="738664" cy="328173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down)">
                                      <p:cBhvr>
                                        <p:cTn id="14" dur="500"/>
                                        <p:tgtEl>
                                          <p:spTgt spid="19"/>
                                        </p:tgtEl>
                                      </p:cBhvr>
                                    </p:animEffect>
                                  </p:childTnLst>
                                </p:cTn>
                              </p:par>
                            </p:childTnLst>
                          </p:cTn>
                        </p:par>
                        <p:par>
                          <p:cTn id="15" fill="hold">
                            <p:stCondLst>
                              <p:cond delay="1500"/>
                            </p:stCondLst>
                            <p:childTnLst>
                              <p:par>
                                <p:cTn id="16" presetID="12" presetClass="entr" presetSubtype="1"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ppt_y</p:attrName>
                                        </p:attrNameLst>
                                      </p:cBhvr>
                                      <p:tavLst>
                                        <p:tav tm="0">
                                          <p:val>
                                            <p:strVal val="#ppt_y-#ppt_h*1.125000"/>
                                          </p:val>
                                        </p:tav>
                                        <p:tav tm="100000">
                                          <p:val>
                                            <p:strVal val="#ppt_y"/>
                                          </p:val>
                                        </p:tav>
                                      </p:tavLst>
                                    </p:anim>
                                    <p:animEffect transition="in" filter="wipe(down)">
                                      <p:cBhvr>
                                        <p:cTn id="19" dur="500"/>
                                        <p:tgtEl>
                                          <p:spTgt spid="21"/>
                                        </p:tgtEl>
                                      </p:cBhvr>
                                    </p:animEffect>
                                  </p:childTnLst>
                                </p:cTn>
                              </p:par>
                            </p:childTnLst>
                          </p:cTn>
                        </p:par>
                        <p:par>
                          <p:cTn id="20" fill="hold">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p:tgtEl>
                                          <p:spTgt spid="18"/>
                                        </p:tgtEl>
                                        <p:attrNameLst>
                                          <p:attrName>ppt_y</p:attrName>
                                        </p:attrNameLst>
                                      </p:cBhvr>
                                      <p:tavLst>
                                        <p:tav tm="0">
                                          <p:val>
                                            <p:strVal val="#ppt_y-#ppt_h*1.125000"/>
                                          </p:val>
                                        </p:tav>
                                        <p:tav tm="100000">
                                          <p:val>
                                            <p:strVal val="#ppt_y"/>
                                          </p:val>
                                        </p:tav>
                                      </p:tavLst>
                                    </p:anim>
                                    <p:animEffect transition="in" filter="wipe(down)">
                                      <p:cBhvr>
                                        <p:cTn id="24" dur="500"/>
                                        <p:tgtEl>
                                          <p:spTgt spid="18"/>
                                        </p:tgtEl>
                                      </p:cBhvr>
                                    </p:animEffect>
                                  </p:childTnLst>
                                </p:cTn>
                              </p:par>
                            </p:childTnLst>
                          </p:cTn>
                        </p:par>
                        <p:par>
                          <p:cTn id="25" fill="hold">
                            <p:stCondLst>
                              <p:cond delay="2500"/>
                            </p:stCondLst>
                            <p:childTnLst>
                              <p:par>
                                <p:cTn id="26" presetID="12" presetClass="entr" presetSubtype="1"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p:tgtEl>
                                          <p:spTgt spid="20"/>
                                        </p:tgtEl>
                                        <p:attrNameLst>
                                          <p:attrName>ppt_y</p:attrName>
                                        </p:attrNameLst>
                                      </p:cBhvr>
                                      <p:tavLst>
                                        <p:tav tm="0">
                                          <p:val>
                                            <p:strVal val="#ppt_y-#ppt_h*1.125000"/>
                                          </p:val>
                                        </p:tav>
                                        <p:tav tm="100000">
                                          <p:val>
                                            <p:strVal val="#ppt_y"/>
                                          </p:val>
                                        </p:tav>
                                      </p:tavLst>
                                    </p:anim>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1000"/>
                                        <p:tgtEl>
                                          <p:spTgt spid="47"/>
                                        </p:tgtEl>
                                      </p:cBhvr>
                                    </p:animEffect>
                                    <p:anim calcmode="lin" valueType="num">
                                      <p:cBhvr>
                                        <p:cTn id="56" dur="1000" fill="hold"/>
                                        <p:tgtEl>
                                          <p:spTgt spid="47"/>
                                        </p:tgtEl>
                                        <p:attrNameLst>
                                          <p:attrName>ppt_x</p:attrName>
                                        </p:attrNameLst>
                                      </p:cBhvr>
                                      <p:tavLst>
                                        <p:tav tm="0">
                                          <p:val>
                                            <p:strVal val="#ppt_x"/>
                                          </p:val>
                                        </p:tav>
                                        <p:tav tm="100000">
                                          <p:val>
                                            <p:strVal val="#ppt_x"/>
                                          </p:val>
                                        </p:tav>
                                      </p:tavLst>
                                    </p:anim>
                                    <p:anim calcmode="lin" valueType="num">
                                      <p:cBhvr>
                                        <p:cTn id="5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42"/>
          <p:cNvCxnSpPr/>
          <p:nvPr/>
        </p:nvCxnSpPr>
        <p:spPr>
          <a:xfrm>
            <a:off x="6096000" y="1771424"/>
            <a:ext cx="0" cy="3700462"/>
          </a:xfrm>
          <a:prstGeom prst="line">
            <a:avLst/>
          </a:prstGeom>
          <a:ln w="28575" cap="rnd">
            <a:solidFill>
              <a:schemeClr val="tx2">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bwMode="auto">
          <a:xfrm>
            <a:off x="1770893" y="3653765"/>
            <a:ext cx="1406324"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accent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25%</a:t>
            </a:r>
          </a:p>
        </p:txBody>
      </p:sp>
      <p:sp>
        <p:nvSpPr>
          <p:cNvPr id="8" name="弧形 9"/>
          <p:cNvSpPr/>
          <p:nvPr/>
        </p:nvSpPr>
        <p:spPr>
          <a:xfrm>
            <a:off x="1770893" y="3260577"/>
            <a:ext cx="1413656" cy="1413656"/>
          </a:xfrm>
          <a:prstGeom prst="arc">
            <a:avLst>
              <a:gd name="adj1" fmla="val 21496969"/>
              <a:gd name="adj2" fmla="val 17262036"/>
            </a:avLst>
          </a:prstGeom>
          <a:ln w="76200">
            <a:solidFill>
              <a:schemeClr val="bg1">
                <a:lumMod val="85000"/>
              </a:schemeClr>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9" name="弧形 8"/>
          <p:cNvSpPr/>
          <p:nvPr/>
        </p:nvSpPr>
        <p:spPr>
          <a:xfrm>
            <a:off x="1770893" y="3260577"/>
            <a:ext cx="1413656" cy="1413656"/>
          </a:xfrm>
          <a:prstGeom prst="arc">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0" name="弧形 12"/>
          <p:cNvSpPr/>
          <p:nvPr/>
        </p:nvSpPr>
        <p:spPr>
          <a:xfrm>
            <a:off x="3835015" y="3260577"/>
            <a:ext cx="1413656" cy="1413656"/>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1" name="弧形 13"/>
          <p:cNvSpPr/>
          <p:nvPr/>
        </p:nvSpPr>
        <p:spPr>
          <a:xfrm>
            <a:off x="3835015" y="3260577"/>
            <a:ext cx="1413656" cy="1413656"/>
          </a:xfrm>
          <a:prstGeom prst="arc">
            <a:avLst>
              <a:gd name="adj1" fmla="val 16200000"/>
              <a:gd name="adj2" fmla="val 4915262"/>
            </a:avLst>
          </a:prstGeom>
          <a:ln w="76200">
            <a:solidFill>
              <a:schemeClr val="accent1"/>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2" name="文本框 11"/>
          <p:cNvSpPr txBox="1"/>
          <p:nvPr/>
        </p:nvSpPr>
        <p:spPr bwMode="auto">
          <a:xfrm>
            <a:off x="3836367" y="3653765"/>
            <a:ext cx="1406324"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accent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42%</a:t>
            </a:r>
          </a:p>
        </p:txBody>
      </p:sp>
      <p:sp>
        <p:nvSpPr>
          <p:cNvPr id="13" name="文本框 12"/>
          <p:cNvSpPr txBox="1"/>
          <p:nvPr/>
        </p:nvSpPr>
        <p:spPr bwMode="auto">
          <a:xfrm>
            <a:off x="6937979" y="3653765"/>
            <a:ext cx="1406324"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accent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25%</a:t>
            </a:r>
          </a:p>
        </p:txBody>
      </p:sp>
      <p:sp>
        <p:nvSpPr>
          <p:cNvPr id="14" name="弧形 36"/>
          <p:cNvSpPr/>
          <p:nvPr/>
        </p:nvSpPr>
        <p:spPr>
          <a:xfrm>
            <a:off x="6937979" y="3260577"/>
            <a:ext cx="1413656" cy="1413656"/>
          </a:xfrm>
          <a:prstGeom prst="arc">
            <a:avLst>
              <a:gd name="adj1" fmla="val 19995306"/>
              <a:gd name="adj2" fmla="val 17262036"/>
            </a:avLst>
          </a:prstGeom>
          <a:ln w="76200">
            <a:solidFill>
              <a:schemeClr val="bg1">
                <a:lumMod val="85000"/>
              </a:schemeClr>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5" name="弧形 37"/>
          <p:cNvSpPr/>
          <p:nvPr/>
        </p:nvSpPr>
        <p:spPr>
          <a:xfrm>
            <a:off x="6937979" y="3260577"/>
            <a:ext cx="1413656" cy="1413656"/>
          </a:xfrm>
          <a:prstGeom prst="arc">
            <a:avLst>
              <a:gd name="adj1" fmla="val 16200000"/>
              <a:gd name="adj2" fmla="val 20219714"/>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6" name="弧形 34"/>
          <p:cNvSpPr/>
          <p:nvPr/>
        </p:nvSpPr>
        <p:spPr>
          <a:xfrm>
            <a:off x="9002101" y="3260577"/>
            <a:ext cx="1413656" cy="1413656"/>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7" name="弧形 35"/>
          <p:cNvSpPr/>
          <p:nvPr/>
        </p:nvSpPr>
        <p:spPr>
          <a:xfrm>
            <a:off x="9002101" y="3260577"/>
            <a:ext cx="1413656" cy="1413656"/>
          </a:xfrm>
          <a:prstGeom prst="arc">
            <a:avLst>
              <a:gd name="adj1" fmla="val 16200000"/>
              <a:gd name="adj2" fmla="val 9514648"/>
            </a:avLst>
          </a:prstGeom>
          <a:ln w="76200">
            <a:solidFill>
              <a:schemeClr val="accent1"/>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8" name="文本框 17"/>
          <p:cNvSpPr txBox="1"/>
          <p:nvPr/>
        </p:nvSpPr>
        <p:spPr bwMode="auto">
          <a:xfrm>
            <a:off x="9003453" y="3653765"/>
            <a:ext cx="1406324"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accent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42%</a:t>
            </a:r>
          </a:p>
        </p:txBody>
      </p:sp>
      <p:sp>
        <p:nvSpPr>
          <p:cNvPr id="19" name="TextBox 33"/>
          <p:cNvSpPr txBox="1"/>
          <p:nvPr/>
        </p:nvSpPr>
        <p:spPr>
          <a:xfrm>
            <a:off x="6964073" y="2135199"/>
            <a:ext cx="3650476" cy="501227"/>
          </a:xfrm>
          <a:prstGeom prst="rect">
            <a:avLst/>
          </a:prstGeom>
          <a:noFill/>
        </p:spPr>
        <p:txBody>
          <a:bodyPr wrap="square" lIns="0" tIns="0" rIns="0" bIns="0" rtlCol="0">
            <a:spAutoFit/>
          </a:bodyPr>
          <a:lstStyle>
            <a:defPPr>
              <a:defRPr lang="zh-CN"/>
            </a:defPPr>
            <a:lvl1pPr algn="just" defTabSz="1219200">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9200">
              <a:defRPr sz="2400"/>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nSpc>
                <a:spcPct val="120000"/>
              </a:lnSpc>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点击输入您的文字内容或复制粘贴具体文本、用简明扼要的文字说明此项内容。</a:t>
            </a:r>
            <a:endParaRPr lang="en-US"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0" name="文本框 9"/>
          <p:cNvSpPr txBox="1"/>
          <p:nvPr/>
        </p:nvSpPr>
        <p:spPr>
          <a:xfrm>
            <a:off x="6926714" y="1719619"/>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lvl="1"/>
            <a:r>
              <a:rPr lang="zh-CN" altLang="en-US" sz="20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输入标题文本</a:t>
            </a:r>
          </a:p>
        </p:txBody>
      </p:sp>
      <p:sp>
        <p:nvSpPr>
          <p:cNvPr id="21" name="TextBox 33"/>
          <p:cNvSpPr txBox="1"/>
          <p:nvPr/>
        </p:nvSpPr>
        <p:spPr>
          <a:xfrm>
            <a:off x="1899502" y="2315459"/>
            <a:ext cx="3587684" cy="501227"/>
          </a:xfrm>
          <a:prstGeom prst="rect">
            <a:avLst/>
          </a:prstGeom>
          <a:noFill/>
        </p:spPr>
        <p:txBody>
          <a:bodyPr wrap="square" lIns="0" tIns="0" rIns="0" bIns="0" rtlCol="0">
            <a:spAutoFit/>
          </a:bodyPr>
          <a:lstStyle>
            <a:defPPr>
              <a:defRPr lang="zh-CN"/>
            </a:defPPr>
            <a:lvl1pPr algn="just" defTabSz="1219200">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9200">
              <a:defRPr sz="2400"/>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nSpc>
                <a:spcPct val="120000"/>
              </a:lnSpc>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点击输入您的文字内容或复制粘贴具体文本、用简明扼要的文字说明此项内容。</a:t>
            </a:r>
            <a:endParaRPr lang="en-US"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2" name="文本框 9"/>
          <p:cNvSpPr txBox="1"/>
          <p:nvPr/>
        </p:nvSpPr>
        <p:spPr>
          <a:xfrm>
            <a:off x="2709728" y="1923007"/>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lvl="1"/>
            <a:r>
              <a:rPr lang="zh-CN" altLang="en-US" sz="20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输入标题文本</a:t>
            </a:r>
          </a:p>
        </p:txBody>
      </p:sp>
      <p:sp>
        <p:nvSpPr>
          <p:cNvPr id="23" name="矩形 22"/>
          <p:cNvSpPr/>
          <p:nvPr/>
        </p:nvSpPr>
        <p:spPr>
          <a:xfrm>
            <a:off x="1190170" y="4902569"/>
            <a:ext cx="2615349" cy="555858"/>
          </a:xfrm>
          <a:prstGeom prst="rect">
            <a:avLst/>
          </a:prstGeom>
        </p:spPr>
        <p:txBody>
          <a:bodyPr wrap="square">
            <a:spAutoFit/>
          </a:bodyPr>
          <a:lstStyle/>
          <a:p>
            <a:pPr algn="ctr">
              <a:lnSpc>
                <a:spcPct val="110000"/>
              </a:lnSpc>
              <a:spcBef>
                <a:spcPct val="0"/>
              </a:spcBef>
              <a:buNone/>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使用我们的</a:t>
            </a:r>
            <a:r>
              <a:rPr lang="en-GB"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PPT</a:t>
            </a: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模板</a:t>
            </a:r>
          </a:p>
          <a:p>
            <a:pPr algn="ctr">
              <a:lnSpc>
                <a:spcPct val="110000"/>
              </a:lnSpc>
              <a:spcBef>
                <a:spcPct val="0"/>
              </a:spcBef>
              <a:buNone/>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请在此输入文字内容</a:t>
            </a:r>
          </a:p>
        </p:txBody>
      </p:sp>
      <p:sp>
        <p:nvSpPr>
          <p:cNvPr id="24" name="矩形 23"/>
          <p:cNvSpPr/>
          <p:nvPr/>
        </p:nvSpPr>
        <p:spPr>
          <a:xfrm>
            <a:off x="3218917" y="4902569"/>
            <a:ext cx="2615349" cy="555858"/>
          </a:xfrm>
          <a:prstGeom prst="rect">
            <a:avLst/>
          </a:prstGeom>
        </p:spPr>
        <p:txBody>
          <a:bodyPr wrap="square">
            <a:spAutoFit/>
          </a:bodyPr>
          <a:lstStyle/>
          <a:p>
            <a:pPr algn="ctr">
              <a:lnSpc>
                <a:spcPct val="110000"/>
              </a:lnSpc>
              <a:spcBef>
                <a:spcPct val="0"/>
              </a:spcBef>
              <a:buNone/>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使用我们的</a:t>
            </a:r>
            <a:r>
              <a:rPr lang="en-GB"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PPT</a:t>
            </a: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模板</a:t>
            </a:r>
          </a:p>
          <a:p>
            <a:pPr algn="ctr">
              <a:lnSpc>
                <a:spcPct val="110000"/>
              </a:lnSpc>
              <a:spcBef>
                <a:spcPct val="0"/>
              </a:spcBef>
              <a:buNone/>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请在此输入文字内容</a:t>
            </a:r>
          </a:p>
        </p:txBody>
      </p:sp>
      <p:sp>
        <p:nvSpPr>
          <p:cNvPr id="25" name="矩形 24"/>
          <p:cNvSpPr/>
          <p:nvPr/>
        </p:nvSpPr>
        <p:spPr>
          <a:xfrm>
            <a:off x="6386752" y="4902569"/>
            <a:ext cx="2615349" cy="555858"/>
          </a:xfrm>
          <a:prstGeom prst="rect">
            <a:avLst/>
          </a:prstGeom>
        </p:spPr>
        <p:txBody>
          <a:bodyPr wrap="square">
            <a:spAutoFit/>
          </a:bodyPr>
          <a:lstStyle/>
          <a:p>
            <a:pPr algn="ctr">
              <a:lnSpc>
                <a:spcPct val="110000"/>
              </a:lnSpc>
              <a:spcBef>
                <a:spcPct val="0"/>
              </a:spcBef>
              <a:buNone/>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使用我们的</a:t>
            </a:r>
            <a:r>
              <a:rPr lang="en-GB"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PPT</a:t>
            </a: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模板</a:t>
            </a:r>
          </a:p>
          <a:p>
            <a:pPr algn="ctr">
              <a:lnSpc>
                <a:spcPct val="110000"/>
              </a:lnSpc>
              <a:spcBef>
                <a:spcPct val="0"/>
              </a:spcBef>
              <a:buNone/>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请在此输入文字内容</a:t>
            </a:r>
          </a:p>
        </p:txBody>
      </p:sp>
      <p:sp>
        <p:nvSpPr>
          <p:cNvPr id="26" name="矩形 25"/>
          <p:cNvSpPr/>
          <p:nvPr/>
        </p:nvSpPr>
        <p:spPr>
          <a:xfrm>
            <a:off x="8428182" y="4902569"/>
            <a:ext cx="2615349" cy="555858"/>
          </a:xfrm>
          <a:prstGeom prst="rect">
            <a:avLst/>
          </a:prstGeom>
        </p:spPr>
        <p:txBody>
          <a:bodyPr wrap="square">
            <a:spAutoFit/>
          </a:bodyPr>
          <a:lstStyle/>
          <a:p>
            <a:pPr algn="ctr">
              <a:lnSpc>
                <a:spcPct val="110000"/>
              </a:lnSpc>
              <a:spcBef>
                <a:spcPct val="0"/>
              </a:spcBef>
              <a:buNone/>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使用我们的</a:t>
            </a:r>
            <a:r>
              <a:rPr lang="en-GB"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PPT</a:t>
            </a: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模板</a:t>
            </a:r>
          </a:p>
          <a:p>
            <a:pPr algn="ctr">
              <a:lnSpc>
                <a:spcPct val="110000"/>
              </a:lnSpc>
              <a:spcBef>
                <a:spcPct val="0"/>
              </a:spcBef>
              <a:buNone/>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请在此输入文字内容</a:t>
            </a:r>
          </a:p>
        </p:txBody>
      </p:sp>
      <p:sp>
        <p:nvSpPr>
          <p:cNvPr id="27" name="TextBox 9_1"/>
          <p:cNvSpPr txBox="1"/>
          <p:nvPr/>
        </p:nvSpPr>
        <p:spPr>
          <a:xfrm>
            <a:off x="188270" y="1235839"/>
            <a:ext cx="738664" cy="328173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linds(horizontal)">
                                      <p:cBhvr>
                                        <p:cTn id="49" dur="500"/>
                                        <p:tgtEl>
                                          <p:spTgt spid="2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linds(horizontal)">
                                      <p:cBhvr>
                                        <p:cTn id="55" dur="500"/>
                                        <p:tgtEl>
                                          <p:spTgt spid="2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linds(horizontal)">
                                      <p:cBhvr>
                                        <p:cTn id="58" dur="500"/>
                                        <p:tgtEl>
                                          <p:spTgt spid="2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linds(horizontal)">
                                      <p:cBhvr>
                                        <p:cTn id="61" dur="500"/>
                                        <p:tgtEl>
                                          <p:spTgt spid="2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horizontal)">
                                      <p:cBhvr>
                                        <p:cTn id="64" dur="500"/>
                                        <p:tgtEl>
                                          <p:spTgt spid="2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linds(horizontal)">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p:bldP spid="13" grpId="0"/>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324996" y="2333053"/>
            <a:ext cx="2226314" cy="2226314"/>
          </a:xfrm>
          <a:prstGeom prst="ellipse">
            <a:avLst/>
          </a:prstGeom>
          <a:solidFill>
            <a:schemeClr val="bg1">
              <a:lumMod val="95000"/>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标题</a:t>
            </a:r>
            <a:endParaRPr lang="en-US" altLang="zh-CN" sz="3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a:p>
            <a:pPr algn="ctr"/>
            <a:r>
              <a:rPr lang="zh-CN" altLang="en-US" sz="3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添加</a:t>
            </a:r>
          </a:p>
        </p:txBody>
      </p:sp>
      <p:cxnSp>
        <p:nvCxnSpPr>
          <p:cNvPr id="15" name="直接连接符 115"/>
          <p:cNvCxnSpPr/>
          <p:nvPr/>
        </p:nvCxnSpPr>
        <p:spPr>
          <a:xfrm>
            <a:off x="3925861" y="2125269"/>
            <a:ext cx="1246133" cy="0"/>
          </a:xfrm>
          <a:prstGeom prst="line">
            <a:avLst/>
          </a:prstGeom>
          <a:ln w="12700">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16"/>
          <p:cNvCxnSpPr/>
          <p:nvPr/>
        </p:nvCxnSpPr>
        <p:spPr>
          <a:xfrm>
            <a:off x="4506735" y="3428997"/>
            <a:ext cx="665253" cy="0"/>
          </a:xfrm>
          <a:prstGeom prst="line">
            <a:avLst/>
          </a:prstGeom>
          <a:ln w="12700">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17"/>
          <p:cNvCxnSpPr/>
          <p:nvPr/>
        </p:nvCxnSpPr>
        <p:spPr>
          <a:xfrm>
            <a:off x="3925861" y="4732726"/>
            <a:ext cx="1246133" cy="0"/>
          </a:xfrm>
          <a:prstGeom prst="line">
            <a:avLst/>
          </a:prstGeom>
          <a:ln w="12700">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3295543" y="4417568"/>
            <a:ext cx="630318" cy="630316"/>
          </a:xfrm>
          <a:prstGeom prst="ellipse">
            <a:avLst/>
          </a:prstGeom>
          <a:solidFill>
            <a:schemeClr val="accent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nvGrpSpPr>
          <p:cNvPr id="19" name="组合 18"/>
          <p:cNvGrpSpPr/>
          <p:nvPr/>
        </p:nvGrpSpPr>
        <p:grpSpPr>
          <a:xfrm>
            <a:off x="3439971" y="4598018"/>
            <a:ext cx="352717" cy="269424"/>
            <a:chOff x="8077200" y="1177925"/>
            <a:chExt cx="658813" cy="503238"/>
          </a:xfrm>
          <a:solidFill>
            <a:schemeClr val="bg1"/>
          </a:solidFill>
        </p:grpSpPr>
        <p:sp>
          <p:nvSpPr>
            <p:cNvPr id="20" name="Freeform 15"/>
            <p:cNvSpPr>
              <a:spLocks noEditPoints="1"/>
            </p:cNvSpPr>
            <p:nvPr/>
          </p:nvSpPr>
          <p:spPr bwMode="auto">
            <a:xfrm>
              <a:off x="8077200" y="1177925"/>
              <a:ext cx="530225" cy="412750"/>
            </a:xfrm>
            <a:custGeom>
              <a:avLst/>
              <a:gdLst>
                <a:gd name="T0" fmla="*/ 92 w 141"/>
                <a:gd name="T1" fmla="*/ 95 h 110"/>
                <a:gd name="T2" fmla="*/ 126 w 141"/>
                <a:gd name="T3" fmla="*/ 77 h 110"/>
                <a:gd name="T4" fmla="*/ 136 w 141"/>
                <a:gd name="T5" fmla="*/ 38 h 110"/>
                <a:gd name="T6" fmla="*/ 111 w 141"/>
                <a:gd name="T7" fmla="*/ 10 h 110"/>
                <a:gd name="T8" fmla="*/ 75 w 141"/>
                <a:gd name="T9" fmla="*/ 1 h 110"/>
                <a:gd name="T10" fmla="*/ 20 w 141"/>
                <a:gd name="T11" fmla="*/ 19 h 110"/>
                <a:gd name="T12" fmla="*/ 17 w 141"/>
                <a:gd name="T13" fmla="*/ 77 h 110"/>
                <a:gd name="T14" fmla="*/ 30 w 141"/>
                <a:gd name="T15" fmla="*/ 88 h 110"/>
                <a:gd name="T16" fmla="*/ 29 w 141"/>
                <a:gd name="T17" fmla="*/ 88 h 110"/>
                <a:gd name="T18" fmla="*/ 19 w 141"/>
                <a:gd name="T19" fmla="*/ 103 h 110"/>
                <a:gd name="T20" fmla="*/ 17 w 141"/>
                <a:gd name="T21" fmla="*/ 108 h 110"/>
                <a:gd name="T22" fmla="*/ 22 w 141"/>
                <a:gd name="T23" fmla="*/ 110 h 110"/>
                <a:gd name="T24" fmla="*/ 53 w 141"/>
                <a:gd name="T25" fmla="*/ 98 h 110"/>
                <a:gd name="T26" fmla="*/ 58 w 141"/>
                <a:gd name="T27" fmla="*/ 97 h 110"/>
                <a:gd name="T28" fmla="*/ 92 w 141"/>
                <a:gd name="T29" fmla="*/ 95 h 110"/>
                <a:gd name="T30" fmla="*/ 55 w 141"/>
                <a:gd name="T31" fmla="*/ 84 h 110"/>
                <a:gd name="T32" fmla="*/ 50 w 141"/>
                <a:gd name="T33" fmla="*/ 85 h 110"/>
                <a:gd name="T34" fmla="*/ 43 w 141"/>
                <a:gd name="T35" fmla="*/ 90 h 110"/>
                <a:gd name="T36" fmla="*/ 42 w 141"/>
                <a:gd name="T37" fmla="*/ 89 h 110"/>
                <a:gd name="T38" fmla="*/ 45 w 141"/>
                <a:gd name="T39" fmla="*/ 82 h 110"/>
                <a:gd name="T40" fmla="*/ 37 w 141"/>
                <a:gd name="T41" fmla="*/ 77 h 110"/>
                <a:gd name="T42" fmla="*/ 22 w 141"/>
                <a:gd name="T43" fmla="*/ 64 h 110"/>
                <a:gd name="T44" fmla="*/ 25 w 141"/>
                <a:gd name="T45" fmla="*/ 30 h 110"/>
                <a:gd name="T46" fmla="*/ 62 w 141"/>
                <a:gd name="T47" fmla="*/ 14 h 110"/>
                <a:gd name="T48" fmla="*/ 103 w 141"/>
                <a:gd name="T49" fmla="*/ 20 h 110"/>
                <a:gd name="T50" fmla="*/ 123 w 141"/>
                <a:gd name="T51" fmla="*/ 38 h 110"/>
                <a:gd name="T52" fmla="*/ 121 w 141"/>
                <a:gd name="T53" fmla="*/ 64 h 110"/>
                <a:gd name="T54" fmla="*/ 89 w 141"/>
                <a:gd name="T55" fmla="*/ 84 h 110"/>
                <a:gd name="T56" fmla="*/ 55 w 141"/>
                <a:gd name="T57" fmla="*/ 8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110">
                  <a:moveTo>
                    <a:pt x="92" y="95"/>
                  </a:moveTo>
                  <a:cubicBezTo>
                    <a:pt x="105" y="92"/>
                    <a:pt x="117" y="87"/>
                    <a:pt x="126" y="77"/>
                  </a:cubicBezTo>
                  <a:cubicBezTo>
                    <a:pt x="137" y="66"/>
                    <a:pt x="141" y="53"/>
                    <a:pt x="136" y="38"/>
                  </a:cubicBezTo>
                  <a:cubicBezTo>
                    <a:pt x="132" y="25"/>
                    <a:pt x="123" y="17"/>
                    <a:pt x="111" y="10"/>
                  </a:cubicBezTo>
                  <a:cubicBezTo>
                    <a:pt x="100" y="4"/>
                    <a:pt x="87" y="1"/>
                    <a:pt x="75" y="1"/>
                  </a:cubicBezTo>
                  <a:cubicBezTo>
                    <a:pt x="54" y="0"/>
                    <a:pt x="35" y="5"/>
                    <a:pt x="20" y="19"/>
                  </a:cubicBezTo>
                  <a:cubicBezTo>
                    <a:pt x="1" y="35"/>
                    <a:pt x="0" y="59"/>
                    <a:pt x="17" y="77"/>
                  </a:cubicBezTo>
                  <a:cubicBezTo>
                    <a:pt x="20" y="81"/>
                    <a:pt x="25" y="84"/>
                    <a:pt x="30" y="88"/>
                  </a:cubicBezTo>
                  <a:cubicBezTo>
                    <a:pt x="30" y="88"/>
                    <a:pt x="30" y="88"/>
                    <a:pt x="29" y="88"/>
                  </a:cubicBezTo>
                  <a:cubicBezTo>
                    <a:pt x="27" y="94"/>
                    <a:pt x="23" y="99"/>
                    <a:pt x="19" y="103"/>
                  </a:cubicBezTo>
                  <a:cubicBezTo>
                    <a:pt x="17" y="105"/>
                    <a:pt x="16" y="106"/>
                    <a:pt x="17" y="108"/>
                  </a:cubicBezTo>
                  <a:cubicBezTo>
                    <a:pt x="18" y="110"/>
                    <a:pt x="20" y="110"/>
                    <a:pt x="22" y="110"/>
                  </a:cubicBezTo>
                  <a:cubicBezTo>
                    <a:pt x="33" y="108"/>
                    <a:pt x="43" y="104"/>
                    <a:pt x="53" y="98"/>
                  </a:cubicBezTo>
                  <a:cubicBezTo>
                    <a:pt x="54" y="97"/>
                    <a:pt x="56" y="96"/>
                    <a:pt x="58" y="97"/>
                  </a:cubicBezTo>
                  <a:cubicBezTo>
                    <a:pt x="69" y="98"/>
                    <a:pt x="81" y="98"/>
                    <a:pt x="92" y="95"/>
                  </a:cubicBezTo>
                  <a:close/>
                  <a:moveTo>
                    <a:pt x="55" y="84"/>
                  </a:moveTo>
                  <a:cubicBezTo>
                    <a:pt x="53" y="84"/>
                    <a:pt x="51" y="84"/>
                    <a:pt x="50" y="85"/>
                  </a:cubicBezTo>
                  <a:cubicBezTo>
                    <a:pt x="47" y="87"/>
                    <a:pt x="45" y="88"/>
                    <a:pt x="43" y="90"/>
                  </a:cubicBezTo>
                  <a:cubicBezTo>
                    <a:pt x="43" y="89"/>
                    <a:pt x="42" y="89"/>
                    <a:pt x="42" y="89"/>
                  </a:cubicBezTo>
                  <a:cubicBezTo>
                    <a:pt x="43" y="87"/>
                    <a:pt x="44" y="85"/>
                    <a:pt x="45" y="82"/>
                  </a:cubicBezTo>
                  <a:cubicBezTo>
                    <a:pt x="42" y="80"/>
                    <a:pt x="40" y="79"/>
                    <a:pt x="37" y="77"/>
                  </a:cubicBezTo>
                  <a:cubicBezTo>
                    <a:pt x="31" y="74"/>
                    <a:pt x="26" y="70"/>
                    <a:pt x="22" y="64"/>
                  </a:cubicBezTo>
                  <a:cubicBezTo>
                    <a:pt x="14" y="53"/>
                    <a:pt x="16" y="40"/>
                    <a:pt x="25" y="30"/>
                  </a:cubicBezTo>
                  <a:cubicBezTo>
                    <a:pt x="35" y="20"/>
                    <a:pt x="48" y="15"/>
                    <a:pt x="62" y="14"/>
                  </a:cubicBezTo>
                  <a:cubicBezTo>
                    <a:pt x="76" y="12"/>
                    <a:pt x="90" y="14"/>
                    <a:pt x="103" y="20"/>
                  </a:cubicBezTo>
                  <a:cubicBezTo>
                    <a:pt x="112" y="24"/>
                    <a:pt x="119" y="30"/>
                    <a:pt x="123" y="38"/>
                  </a:cubicBezTo>
                  <a:cubicBezTo>
                    <a:pt x="128" y="47"/>
                    <a:pt x="127" y="56"/>
                    <a:pt x="121" y="64"/>
                  </a:cubicBezTo>
                  <a:cubicBezTo>
                    <a:pt x="113" y="75"/>
                    <a:pt x="102" y="81"/>
                    <a:pt x="89" y="84"/>
                  </a:cubicBezTo>
                  <a:cubicBezTo>
                    <a:pt x="78" y="86"/>
                    <a:pt x="66" y="86"/>
                    <a:pt x="55"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999" tIns="41999" rIns="83999" bIns="41999" numCol="1" anchor="t" anchorCtr="0" compatLnSpc="1"/>
            <a:lstStyle/>
            <a:p>
              <a:endParaRPr lang="zh-CN" altLang="en-US" sz="2025"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21" name="Freeform 16"/>
            <p:cNvSpPr/>
            <p:nvPr/>
          </p:nvSpPr>
          <p:spPr bwMode="auto">
            <a:xfrm>
              <a:off x="8318500" y="1309688"/>
              <a:ext cx="417513" cy="371475"/>
            </a:xfrm>
            <a:custGeom>
              <a:avLst/>
              <a:gdLst>
                <a:gd name="T0" fmla="*/ 94 w 111"/>
                <a:gd name="T1" fmla="*/ 90 h 99"/>
                <a:gd name="T2" fmla="*/ 85 w 111"/>
                <a:gd name="T3" fmla="*/ 77 h 99"/>
                <a:gd name="T4" fmla="*/ 110 w 111"/>
                <a:gd name="T5" fmla="*/ 38 h 99"/>
                <a:gd name="T6" fmla="*/ 84 w 111"/>
                <a:gd name="T7" fmla="*/ 0 h 99"/>
                <a:gd name="T8" fmla="*/ 85 w 111"/>
                <a:gd name="T9" fmla="*/ 3 h 99"/>
                <a:gd name="T10" fmla="*/ 86 w 111"/>
                <a:gd name="T11" fmla="*/ 21 h 99"/>
                <a:gd name="T12" fmla="*/ 66 w 111"/>
                <a:gd name="T13" fmla="*/ 55 h 99"/>
                <a:gd name="T14" fmla="*/ 23 w 111"/>
                <a:gd name="T15" fmla="*/ 74 h 99"/>
                <a:gd name="T16" fmla="*/ 0 w 111"/>
                <a:gd name="T17" fmla="*/ 75 h 99"/>
                <a:gd name="T18" fmla="*/ 10 w 111"/>
                <a:gd name="T19" fmla="*/ 81 h 99"/>
                <a:gd name="T20" fmla="*/ 58 w 111"/>
                <a:gd name="T21" fmla="*/ 86 h 99"/>
                <a:gd name="T22" fmla="*/ 62 w 111"/>
                <a:gd name="T23" fmla="*/ 87 h 99"/>
                <a:gd name="T24" fmla="*/ 94 w 111"/>
                <a:gd name="T25" fmla="*/ 99 h 99"/>
                <a:gd name="T26" fmla="*/ 98 w 111"/>
                <a:gd name="T27" fmla="*/ 97 h 99"/>
                <a:gd name="T28" fmla="*/ 97 w 111"/>
                <a:gd name="T29" fmla="*/ 93 h 99"/>
                <a:gd name="T30" fmla="*/ 94 w 111"/>
                <a:gd name="T31"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99">
                  <a:moveTo>
                    <a:pt x="94" y="90"/>
                  </a:moveTo>
                  <a:cubicBezTo>
                    <a:pt x="91" y="86"/>
                    <a:pt x="87" y="82"/>
                    <a:pt x="85" y="77"/>
                  </a:cubicBezTo>
                  <a:cubicBezTo>
                    <a:pt x="100" y="68"/>
                    <a:pt x="111" y="56"/>
                    <a:pt x="110" y="38"/>
                  </a:cubicBezTo>
                  <a:cubicBezTo>
                    <a:pt x="110" y="20"/>
                    <a:pt x="99" y="9"/>
                    <a:pt x="84" y="0"/>
                  </a:cubicBezTo>
                  <a:cubicBezTo>
                    <a:pt x="85" y="1"/>
                    <a:pt x="85" y="2"/>
                    <a:pt x="85" y="3"/>
                  </a:cubicBezTo>
                  <a:cubicBezTo>
                    <a:pt x="86" y="9"/>
                    <a:pt x="87" y="15"/>
                    <a:pt x="86" y="21"/>
                  </a:cubicBezTo>
                  <a:cubicBezTo>
                    <a:pt x="84" y="35"/>
                    <a:pt x="77" y="46"/>
                    <a:pt x="66" y="55"/>
                  </a:cubicBezTo>
                  <a:cubicBezTo>
                    <a:pt x="54" y="66"/>
                    <a:pt x="39" y="71"/>
                    <a:pt x="23" y="74"/>
                  </a:cubicBezTo>
                  <a:cubicBezTo>
                    <a:pt x="16" y="75"/>
                    <a:pt x="8" y="75"/>
                    <a:pt x="0" y="75"/>
                  </a:cubicBezTo>
                  <a:cubicBezTo>
                    <a:pt x="3" y="77"/>
                    <a:pt x="7" y="79"/>
                    <a:pt x="10" y="81"/>
                  </a:cubicBezTo>
                  <a:cubicBezTo>
                    <a:pt x="26" y="87"/>
                    <a:pt x="42" y="88"/>
                    <a:pt x="58" y="86"/>
                  </a:cubicBezTo>
                  <a:cubicBezTo>
                    <a:pt x="60" y="86"/>
                    <a:pt x="61" y="86"/>
                    <a:pt x="62" y="87"/>
                  </a:cubicBezTo>
                  <a:cubicBezTo>
                    <a:pt x="72" y="93"/>
                    <a:pt x="82" y="97"/>
                    <a:pt x="94" y="99"/>
                  </a:cubicBezTo>
                  <a:cubicBezTo>
                    <a:pt x="95" y="99"/>
                    <a:pt x="97" y="98"/>
                    <a:pt x="98" y="97"/>
                  </a:cubicBezTo>
                  <a:cubicBezTo>
                    <a:pt x="98" y="97"/>
                    <a:pt x="98" y="95"/>
                    <a:pt x="97" y="93"/>
                  </a:cubicBezTo>
                  <a:cubicBezTo>
                    <a:pt x="97" y="92"/>
                    <a:pt x="95" y="91"/>
                    <a:pt x="94"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999" tIns="41999" rIns="83999" bIns="41999" numCol="1" anchor="t" anchorCtr="0" compatLnSpc="1"/>
            <a:lstStyle/>
            <a:p>
              <a:endParaRPr lang="zh-CN" altLang="en-US" sz="2025"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grpSp>
      <p:sp>
        <p:nvSpPr>
          <p:cNvPr id="22" name="椭圆 21"/>
          <p:cNvSpPr/>
          <p:nvPr/>
        </p:nvSpPr>
        <p:spPr>
          <a:xfrm>
            <a:off x="3295543" y="1810111"/>
            <a:ext cx="630318" cy="630316"/>
          </a:xfrm>
          <a:prstGeom prst="ellipse">
            <a:avLst/>
          </a:prstGeom>
          <a:solidFill>
            <a:schemeClr val="accent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3" name="任意多边形 125"/>
          <p:cNvSpPr/>
          <p:nvPr/>
        </p:nvSpPr>
        <p:spPr bwMode="auto">
          <a:xfrm>
            <a:off x="3507581" y="1957684"/>
            <a:ext cx="234577" cy="304271"/>
          </a:xfrm>
          <a:custGeom>
            <a:avLst/>
            <a:gdLst>
              <a:gd name="connsiteX0" fmla="*/ 344255 w 438150"/>
              <a:gd name="connsiteY0" fmla="*/ 320246 h 568325"/>
              <a:gd name="connsiteX1" fmla="*/ 438150 w 438150"/>
              <a:gd name="connsiteY1" fmla="*/ 399092 h 568325"/>
              <a:gd name="connsiteX2" fmla="*/ 438150 w 438150"/>
              <a:gd name="connsiteY2" fmla="*/ 406601 h 568325"/>
              <a:gd name="connsiteX3" fmla="*/ 438150 w 438150"/>
              <a:gd name="connsiteY3" fmla="*/ 545520 h 568325"/>
              <a:gd name="connsiteX4" fmla="*/ 438150 w 438150"/>
              <a:gd name="connsiteY4" fmla="*/ 549275 h 568325"/>
              <a:gd name="connsiteX5" fmla="*/ 284162 w 438150"/>
              <a:gd name="connsiteY5" fmla="*/ 549275 h 568325"/>
              <a:gd name="connsiteX6" fmla="*/ 284162 w 438150"/>
              <a:gd name="connsiteY6" fmla="*/ 545520 h 568325"/>
              <a:gd name="connsiteX7" fmla="*/ 284162 w 438150"/>
              <a:gd name="connsiteY7" fmla="*/ 402847 h 568325"/>
              <a:gd name="connsiteX8" fmla="*/ 344255 w 438150"/>
              <a:gd name="connsiteY8" fmla="*/ 320246 h 568325"/>
              <a:gd name="connsiteX9" fmla="*/ 352879 w 438150"/>
              <a:gd name="connsiteY9" fmla="*/ 200025 h 568325"/>
              <a:gd name="connsiteX10" fmla="*/ 356621 w 438150"/>
              <a:gd name="connsiteY10" fmla="*/ 200025 h 568325"/>
              <a:gd name="connsiteX11" fmla="*/ 367847 w 438150"/>
              <a:gd name="connsiteY11" fmla="*/ 200025 h 568325"/>
              <a:gd name="connsiteX12" fmla="*/ 379072 w 438150"/>
              <a:gd name="connsiteY12" fmla="*/ 203767 h 568325"/>
              <a:gd name="connsiteX13" fmla="*/ 409008 w 438150"/>
              <a:gd name="connsiteY13" fmla="*/ 263638 h 568325"/>
              <a:gd name="connsiteX14" fmla="*/ 360363 w 438150"/>
              <a:gd name="connsiteY14" fmla="*/ 304800 h 568325"/>
              <a:gd name="connsiteX15" fmla="*/ 311717 w 438150"/>
              <a:gd name="connsiteY15" fmla="*/ 263638 h 568325"/>
              <a:gd name="connsiteX16" fmla="*/ 352879 w 438150"/>
              <a:gd name="connsiteY16" fmla="*/ 200025 h 568325"/>
              <a:gd name="connsiteX17" fmla="*/ 100853 w 438150"/>
              <a:gd name="connsiteY17" fmla="*/ 196018 h 568325"/>
              <a:gd name="connsiteX18" fmla="*/ 254000 w 438150"/>
              <a:gd name="connsiteY18" fmla="*/ 320120 h 568325"/>
              <a:gd name="connsiteX19" fmla="*/ 254000 w 438150"/>
              <a:gd name="connsiteY19" fmla="*/ 331402 h 568325"/>
              <a:gd name="connsiteX20" fmla="*/ 254000 w 438150"/>
              <a:gd name="connsiteY20" fmla="*/ 557043 h 568325"/>
              <a:gd name="connsiteX21" fmla="*/ 254000 w 438150"/>
              <a:gd name="connsiteY21" fmla="*/ 568325 h 568325"/>
              <a:gd name="connsiteX22" fmla="*/ 0 w 438150"/>
              <a:gd name="connsiteY22" fmla="*/ 568325 h 568325"/>
              <a:gd name="connsiteX23" fmla="*/ 0 w 438150"/>
              <a:gd name="connsiteY23" fmla="*/ 560804 h 568325"/>
              <a:gd name="connsiteX24" fmla="*/ 0 w 438150"/>
              <a:gd name="connsiteY24" fmla="*/ 327642 h 568325"/>
              <a:gd name="connsiteX25" fmla="*/ 100853 w 438150"/>
              <a:gd name="connsiteY25" fmla="*/ 196018 h 568325"/>
              <a:gd name="connsiteX26" fmla="*/ 112091 w 438150"/>
              <a:gd name="connsiteY26" fmla="*/ 0 h 568325"/>
              <a:gd name="connsiteX27" fmla="*/ 115818 w 438150"/>
              <a:gd name="connsiteY27" fmla="*/ 0 h 568325"/>
              <a:gd name="connsiteX28" fmla="*/ 138181 w 438150"/>
              <a:gd name="connsiteY28" fmla="*/ 0 h 568325"/>
              <a:gd name="connsiteX29" fmla="*/ 153090 w 438150"/>
              <a:gd name="connsiteY29" fmla="*/ 3762 h 568325"/>
              <a:gd name="connsiteX30" fmla="*/ 205271 w 438150"/>
              <a:gd name="connsiteY30" fmla="*/ 101566 h 568325"/>
              <a:gd name="connsiteX31" fmla="*/ 127000 w 438150"/>
              <a:gd name="connsiteY31" fmla="*/ 169276 h 568325"/>
              <a:gd name="connsiteX32" fmla="*/ 48729 w 438150"/>
              <a:gd name="connsiteY32" fmla="*/ 101566 h 568325"/>
              <a:gd name="connsiteX33" fmla="*/ 112091 w 438150"/>
              <a:gd name="connsiteY33" fmla="*/ 0 h 56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8150" h="568325">
                <a:moveTo>
                  <a:pt x="344255" y="320246"/>
                </a:moveTo>
                <a:cubicBezTo>
                  <a:pt x="393080" y="312737"/>
                  <a:pt x="434394" y="346528"/>
                  <a:pt x="438150" y="399092"/>
                </a:cubicBezTo>
                <a:cubicBezTo>
                  <a:pt x="438150" y="399092"/>
                  <a:pt x="438150" y="402847"/>
                  <a:pt x="438150" y="406601"/>
                </a:cubicBezTo>
                <a:cubicBezTo>
                  <a:pt x="438150" y="451656"/>
                  <a:pt x="438150" y="496711"/>
                  <a:pt x="438150" y="545520"/>
                </a:cubicBezTo>
                <a:cubicBezTo>
                  <a:pt x="438150" y="545520"/>
                  <a:pt x="438150" y="545520"/>
                  <a:pt x="438150" y="549275"/>
                </a:cubicBezTo>
                <a:cubicBezTo>
                  <a:pt x="438150" y="549275"/>
                  <a:pt x="438150" y="549275"/>
                  <a:pt x="284162" y="549275"/>
                </a:cubicBezTo>
                <a:cubicBezTo>
                  <a:pt x="284162" y="549275"/>
                  <a:pt x="284162" y="545520"/>
                  <a:pt x="284162" y="545520"/>
                </a:cubicBezTo>
                <a:cubicBezTo>
                  <a:pt x="284162" y="496711"/>
                  <a:pt x="284162" y="451656"/>
                  <a:pt x="284162" y="402847"/>
                </a:cubicBezTo>
                <a:cubicBezTo>
                  <a:pt x="284162" y="361546"/>
                  <a:pt x="310453" y="327755"/>
                  <a:pt x="344255" y="320246"/>
                </a:cubicBezTo>
                <a:close/>
                <a:moveTo>
                  <a:pt x="352879" y="200025"/>
                </a:moveTo>
                <a:cubicBezTo>
                  <a:pt x="352879" y="200025"/>
                  <a:pt x="352879" y="200025"/>
                  <a:pt x="356621" y="200025"/>
                </a:cubicBezTo>
                <a:cubicBezTo>
                  <a:pt x="356621" y="200025"/>
                  <a:pt x="356621" y="200025"/>
                  <a:pt x="367847" y="200025"/>
                </a:cubicBezTo>
                <a:cubicBezTo>
                  <a:pt x="371589" y="200025"/>
                  <a:pt x="375330" y="203767"/>
                  <a:pt x="379072" y="203767"/>
                </a:cubicBezTo>
                <a:cubicBezTo>
                  <a:pt x="401524" y="211251"/>
                  <a:pt x="412750" y="237445"/>
                  <a:pt x="409008" y="263638"/>
                </a:cubicBezTo>
                <a:cubicBezTo>
                  <a:pt x="405266" y="286090"/>
                  <a:pt x="386556" y="304800"/>
                  <a:pt x="360363" y="304800"/>
                </a:cubicBezTo>
                <a:cubicBezTo>
                  <a:pt x="337911" y="304800"/>
                  <a:pt x="319201" y="286090"/>
                  <a:pt x="311717" y="263638"/>
                </a:cubicBezTo>
                <a:cubicBezTo>
                  <a:pt x="307975" y="233703"/>
                  <a:pt x="326685" y="207509"/>
                  <a:pt x="352879" y="200025"/>
                </a:cubicBezTo>
                <a:close/>
                <a:moveTo>
                  <a:pt x="100853" y="196018"/>
                </a:moveTo>
                <a:cubicBezTo>
                  <a:pt x="175559" y="180975"/>
                  <a:pt x="246529" y="241146"/>
                  <a:pt x="254000" y="320120"/>
                </a:cubicBezTo>
                <a:cubicBezTo>
                  <a:pt x="254000" y="323881"/>
                  <a:pt x="254000" y="327642"/>
                  <a:pt x="254000" y="331402"/>
                </a:cubicBezTo>
                <a:cubicBezTo>
                  <a:pt x="254000" y="406616"/>
                  <a:pt x="254000" y="481829"/>
                  <a:pt x="254000" y="557043"/>
                </a:cubicBezTo>
                <a:cubicBezTo>
                  <a:pt x="254000" y="557043"/>
                  <a:pt x="254000" y="557043"/>
                  <a:pt x="254000" y="568325"/>
                </a:cubicBezTo>
                <a:cubicBezTo>
                  <a:pt x="254000" y="568325"/>
                  <a:pt x="254000" y="568325"/>
                  <a:pt x="0" y="568325"/>
                </a:cubicBezTo>
                <a:cubicBezTo>
                  <a:pt x="0" y="564564"/>
                  <a:pt x="0" y="564564"/>
                  <a:pt x="0" y="560804"/>
                </a:cubicBezTo>
                <a:cubicBezTo>
                  <a:pt x="0" y="485590"/>
                  <a:pt x="0" y="406616"/>
                  <a:pt x="0" y="327642"/>
                </a:cubicBezTo>
                <a:cubicBezTo>
                  <a:pt x="0" y="263710"/>
                  <a:pt x="44823" y="211060"/>
                  <a:pt x="100853" y="196018"/>
                </a:cubicBezTo>
                <a:close/>
                <a:moveTo>
                  <a:pt x="112091" y="0"/>
                </a:moveTo>
                <a:cubicBezTo>
                  <a:pt x="115818" y="0"/>
                  <a:pt x="115818" y="0"/>
                  <a:pt x="115818" y="0"/>
                </a:cubicBezTo>
                <a:cubicBezTo>
                  <a:pt x="115818" y="0"/>
                  <a:pt x="115818" y="0"/>
                  <a:pt x="138181" y="0"/>
                </a:cubicBezTo>
                <a:cubicBezTo>
                  <a:pt x="141909" y="0"/>
                  <a:pt x="149363" y="3762"/>
                  <a:pt x="153090" y="3762"/>
                </a:cubicBezTo>
                <a:cubicBezTo>
                  <a:pt x="190362" y="18808"/>
                  <a:pt x="212725" y="60187"/>
                  <a:pt x="205271" y="101566"/>
                </a:cubicBezTo>
                <a:cubicBezTo>
                  <a:pt x="197816" y="139183"/>
                  <a:pt x="164272" y="169276"/>
                  <a:pt x="127000" y="169276"/>
                </a:cubicBezTo>
                <a:cubicBezTo>
                  <a:pt x="89728" y="173038"/>
                  <a:pt x="56184" y="142944"/>
                  <a:pt x="48729" y="101566"/>
                </a:cubicBezTo>
                <a:cubicBezTo>
                  <a:pt x="41275" y="52664"/>
                  <a:pt x="71092" y="7523"/>
                  <a:pt x="112091" y="0"/>
                </a:cubicBezTo>
                <a:close/>
              </a:path>
            </a:pathLst>
          </a:custGeom>
          <a:solidFill>
            <a:schemeClr val="bg1"/>
          </a:solidFill>
          <a:ln>
            <a:noFill/>
          </a:ln>
        </p:spPr>
        <p:txBody>
          <a:bodyPr vert="horz" wrap="square" lIns="83999" tIns="41999" rIns="83999" bIns="41999" numCol="1" anchor="t" anchorCtr="0" compatLnSpc="1">
            <a:noAutofit/>
          </a:bodyPr>
          <a:lstStyle/>
          <a:p>
            <a:endParaRPr lang="zh-CN" altLang="en-US" sz="2025"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24" name="椭圆 23"/>
          <p:cNvSpPr/>
          <p:nvPr/>
        </p:nvSpPr>
        <p:spPr>
          <a:xfrm>
            <a:off x="3876422" y="3113839"/>
            <a:ext cx="630318" cy="630316"/>
          </a:xfrm>
          <a:prstGeom prst="ellipse">
            <a:avLst/>
          </a:prstGeom>
          <a:solidFill>
            <a:schemeClr val="accent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nvGrpSpPr>
          <p:cNvPr id="25" name="组合 24"/>
          <p:cNvGrpSpPr/>
          <p:nvPr/>
        </p:nvGrpSpPr>
        <p:grpSpPr>
          <a:xfrm>
            <a:off x="4039641" y="3272090"/>
            <a:ext cx="313822" cy="313822"/>
            <a:chOff x="5637213" y="3511550"/>
            <a:chExt cx="376238" cy="376238"/>
          </a:xfrm>
          <a:solidFill>
            <a:schemeClr val="bg1"/>
          </a:solidFill>
        </p:grpSpPr>
        <p:sp>
          <p:nvSpPr>
            <p:cNvPr id="26" name="Freeform 50"/>
            <p:cNvSpPr>
              <a:spLocks noEditPoints="1"/>
            </p:cNvSpPr>
            <p:nvPr/>
          </p:nvSpPr>
          <p:spPr bwMode="auto">
            <a:xfrm>
              <a:off x="5637213" y="3546475"/>
              <a:ext cx="341313" cy="341313"/>
            </a:xfrm>
            <a:custGeom>
              <a:avLst/>
              <a:gdLst>
                <a:gd name="T0" fmla="*/ 92 w 184"/>
                <a:gd name="T1" fmla="*/ 184 h 184"/>
                <a:gd name="T2" fmla="*/ 184 w 184"/>
                <a:gd name="T3" fmla="*/ 92 h 184"/>
                <a:gd name="T4" fmla="*/ 173 w 184"/>
                <a:gd name="T5" fmla="*/ 49 h 184"/>
                <a:gd name="T6" fmla="*/ 171 w 184"/>
                <a:gd name="T7" fmla="*/ 49 h 184"/>
                <a:gd name="T8" fmla="*/ 170 w 184"/>
                <a:gd name="T9" fmla="*/ 49 h 184"/>
                <a:gd name="T10" fmla="*/ 158 w 184"/>
                <a:gd name="T11" fmla="*/ 48 h 184"/>
                <a:gd name="T12" fmla="*/ 149 w 184"/>
                <a:gd name="T13" fmla="*/ 56 h 184"/>
                <a:gd name="T14" fmla="*/ 160 w 184"/>
                <a:gd name="T15" fmla="*/ 92 h 184"/>
                <a:gd name="T16" fmla="*/ 92 w 184"/>
                <a:gd name="T17" fmla="*/ 160 h 184"/>
                <a:gd name="T18" fmla="*/ 24 w 184"/>
                <a:gd name="T19" fmla="*/ 92 h 184"/>
                <a:gd name="T20" fmla="*/ 92 w 184"/>
                <a:gd name="T21" fmla="*/ 24 h 184"/>
                <a:gd name="T22" fmla="*/ 128 w 184"/>
                <a:gd name="T23" fmla="*/ 35 h 184"/>
                <a:gd name="T24" fmla="*/ 135 w 184"/>
                <a:gd name="T25" fmla="*/ 27 h 184"/>
                <a:gd name="T26" fmla="*/ 134 w 184"/>
                <a:gd name="T27" fmla="*/ 14 h 184"/>
                <a:gd name="T28" fmla="*/ 134 w 184"/>
                <a:gd name="T29" fmla="*/ 10 h 184"/>
                <a:gd name="T30" fmla="*/ 92 w 184"/>
                <a:gd name="T31" fmla="*/ 0 h 184"/>
                <a:gd name="T32" fmla="*/ 0 w 184"/>
                <a:gd name="T33" fmla="*/ 92 h 184"/>
                <a:gd name="T34" fmla="*/ 92 w 184"/>
                <a:gd name="T35" fmla="*/ 184 h 184"/>
                <a:gd name="T36" fmla="*/ 92 w 184"/>
                <a:gd name="T37" fmla="*/ 184 h 184"/>
                <a:gd name="T38" fmla="*/ 92 w 184"/>
                <a:gd name="T3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84">
                  <a:moveTo>
                    <a:pt x="92" y="184"/>
                  </a:moveTo>
                  <a:cubicBezTo>
                    <a:pt x="143" y="184"/>
                    <a:pt x="184" y="143"/>
                    <a:pt x="184" y="92"/>
                  </a:cubicBezTo>
                  <a:cubicBezTo>
                    <a:pt x="184" y="76"/>
                    <a:pt x="180" y="62"/>
                    <a:pt x="173" y="49"/>
                  </a:cubicBezTo>
                  <a:cubicBezTo>
                    <a:pt x="172" y="49"/>
                    <a:pt x="172" y="49"/>
                    <a:pt x="171" y="49"/>
                  </a:cubicBezTo>
                  <a:cubicBezTo>
                    <a:pt x="170" y="49"/>
                    <a:pt x="170" y="49"/>
                    <a:pt x="170" y="49"/>
                  </a:cubicBezTo>
                  <a:cubicBezTo>
                    <a:pt x="158" y="48"/>
                    <a:pt x="158" y="48"/>
                    <a:pt x="158" y="48"/>
                  </a:cubicBezTo>
                  <a:cubicBezTo>
                    <a:pt x="149" y="56"/>
                    <a:pt x="149" y="56"/>
                    <a:pt x="149" y="56"/>
                  </a:cubicBezTo>
                  <a:cubicBezTo>
                    <a:pt x="156" y="67"/>
                    <a:pt x="160" y="79"/>
                    <a:pt x="160" y="92"/>
                  </a:cubicBezTo>
                  <a:cubicBezTo>
                    <a:pt x="160" y="129"/>
                    <a:pt x="129" y="160"/>
                    <a:pt x="92" y="160"/>
                  </a:cubicBezTo>
                  <a:cubicBezTo>
                    <a:pt x="55" y="160"/>
                    <a:pt x="24" y="129"/>
                    <a:pt x="24" y="92"/>
                  </a:cubicBezTo>
                  <a:cubicBezTo>
                    <a:pt x="24" y="55"/>
                    <a:pt x="55" y="24"/>
                    <a:pt x="92" y="24"/>
                  </a:cubicBezTo>
                  <a:cubicBezTo>
                    <a:pt x="105" y="24"/>
                    <a:pt x="117" y="28"/>
                    <a:pt x="128" y="35"/>
                  </a:cubicBezTo>
                  <a:cubicBezTo>
                    <a:pt x="135" y="27"/>
                    <a:pt x="135" y="27"/>
                    <a:pt x="135" y="27"/>
                  </a:cubicBezTo>
                  <a:cubicBezTo>
                    <a:pt x="134" y="14"/>
                    <a:pt x="134" y="14"/>
                    <a:pt x="134" y="14"/>
                  </a:cubicBezTo>
                  <a:cubicBezTo>
                    <a:pt x="134" y="12"/>
                    <a:pt x="134" y="11"/>
                    <a:pt x="134" y="10"/>
                  </a:cubicBezTo>
                  <a:cubicBezTo>
                    <a:pt x="122" y="4"/>
                    <a:pt x="107" y="0"/>
                    <a:pt x="92" y="0"/>
                  </a:cubicBezTo>
                  <a:cubicBezTo>
                    <a:pt x="41" y="0"/>
                    <a:pt x="0" y="41"/>
                    <a:pt x="0" y="92"/>
                  </a:cubicBezTo>
                  <a:cubicBezTo>
                    <a:pt x="0" y="143"/>
                    <a:pt x="41" y="184"/>
                    <a:pt x="92" y="184"/>
                  </a:cubicBezTo>
                  <a:close/>
                  <a:moveTo>
                    <a:pt x="92" y="184"/>
                  </a:moveTo>
                  <a:cubicBezTo>
                    <a:pt x="92" y="184"/>
                    <a:pt x="92" y="184"/>
                    <a:pt x="92" y="184"/>
                  </a:cubicBezTo>
                </a:path>
              </a:pathLst>
            </a:custGeom>
            <a:grpFill/>
            <a:ln>
              <a:noFill/>
            </a:ln>
          </p:spPr>
          <p:txBody>
            <a:bodyPr vert="horz" wrap="square" lIns="83999" tIns="41999" rIns="83999" bIns="41999" numCol="1" anchor="t" anchorCtr="0" compatLnSpc="1"/>
            <a:lstStyle/>
            <a:p>
              <a:endParaRPr lang="zh-CN" altLang="en-US" sz="2025"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27" name="Freeform 51"/>
            <p:cNvSpPr>
              <a:spLocks noEditPoints="1"/>
            </p:cNvSpPr>
            <p:nvPr/>
          </p:nvSpPr>
          <p:spPr bwMode="auto">
            <a:xfrm>
              <a:off x="5724525" y="3633788"/>
              <a:ext cx="166688" cy="166688"/>
            </a:xfrm>
            <a:custGeom>
              <a:avLst/>
              <a:gdLst>
                <a:gd name="T0" fmla="*/ 45 w 90"/>
                <a:gd name="T1" fmla="*/ 21 h 90"/>
                <a:gd name="T2" fmla="*/ 47 w 90"/>
                <a:gd name="T3" fmla="*/ 21 h 90"/>
                <a:gd name="T4" fmla="*/ 64 w 90"/>
                <a:gd name="T5" fmla="*/ 4 h 90"/>
                <a:gd name="T6" fmla="*/ 64 w 90"/>
                <a:gd name="T7" fmla="*/ 4 h 90"/>
                <a:gd name="T8" fmla="*/ 45 w 90"/>
                <a:gd name="T9" fmla="*/ 0 h 90"/>
                <a:gd name="T10" fmla="*/ 0 w 90"/>
                <a:gd name="T11" fmla="*/ 45 h 90"/>
                <a:gd name="T12" fmla="*/ 45 w 90"/>
                <a:gd name="T13" fmla="*/ 90 h 90"/>
                <a:gd name="T14" fmla="*/ 90 w 90"/>
                <a:gd name="T15" fmla="*/ 45 h 90"/>
                <a:gd name="T16" fmla="*/ 86 w 90"/>
                <a:gd name="T17" fmla="*/ 26 h 90"/>
                <a:gd name="T18" fmla="*/ 86 w 90"/>
                <a:gd name="T19" fmla="*/ 26 h 90"/>
                <a:gd name="T20" fmla="*/ 69 w 90"/>
                <a:gd name="T21" fmla="*/ 43 h 90"/>
                <a:gd name="T22" fmla="*/ 69 w 90"/>
                <a:gd name="T23" fmla="*/ 45 h 90"/>
                <a:gd name="T24" fmla="*/ 45 w 90"/>
                <a:gd name="T25" fmla="*/ 69 h 90"/>
                <a:gd name="T26" fmla="*/ 21 w 90"/>
                <a:gd name="T27" fmla="*/ 45 h 90"/>
                <a:gd name="T28" fmla="*/ 45 w 90"/>
                <a:gd name="T29" fmla="*/ 21 h 90"/>
                <a:gd name="T30" fmla="*/ 45 w 90"/>
                <a:gd name="T31" fmla="*/ 21 h 90"/>
                <a:gd name="T32" fmla="*/ 45 w 90"/>
                <a:gd name="T33"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45" y="21"/>
                  </a:moveTo>
                  <a:cubicBezTo>
                    <a:pt x="46" y="21"/>
                    <a:pt x="46" y="21"/>
                    <a:pt x="47" y="21"/>
                  </a:cubicBezTo>
                  <a:cubicBezTo>
                    <a:pt x="64" y="4"/>
                    <a:pt x="64" y="4"/>
                    <a:pt x="64" y="4"/>
                  </a:cubicBezTo>
                  <a:cubicBezTo>
                    <a:pt x="64" y="4"/>
                    <a:pt x="64" y="4"/>
                    <a:pt x="64" y="4"/>
                  </a:cubicBezTo>
                  <a:cubicBezTo>
                    <a:pt x="58" y="1"/>
                    <a:pt x="52" y="0"/>
                    <a:pt x="45" y="0"/>
                  </a:cubicBezTo>
                  <a:cubicBezTo>
                    <a:pt x="20" y="0"/>
                    <a:pt x="0" y="20"/>
                    <a:pt x="0" y="45"/>
                  </a:cubicBezTo>
                  <a:cubicBezTo>
                    <a:pt x="0" y="70"/>
                    <a:pt x="20" y="90"/>
                    <a:pt x="45" y="90"/>
                  </a:cubicBezTo>
                  <a:cubicBezTo>
                    <a:pt x="70" y="90"/>
                    <a:pt x="90" y="70"/>
                    <a:pt x="90" y="45"/>
                  </a:cubicBezTo>
                  <a:cubicBezTo>
                    <a:pt x="90" y="38"/>
                    <a:pt x="89" y="32"/>
                    <a:pt x="86" y="26"/>
                  </a:cubicBezTo>
                  <a:cubicBezTo>
                    <a:pt x="86" y="26"/>
                    <a:pt x="86" y="26"/>
                    <a:pt x="86" y="26"/>
                  </a:cubicBezTo>
                  <a:cubicBezTo>
                    <a:pt x="69" y="43"/>
                    <a:pt x="69" y="43"/>
                    <a:pt x="69" y="43"/>
                  </a:cubicBezTo>
                  <a:cubicBezTo>
                    <a:pt x="69" y="44"/>
                    <a:pt x="69" y="44"/>
                    <a:pt x="69" y="45"/>
                  </a:cubicBezTo>
                  <a:cubicBezTo>
                    <a:pt x="69" y="58"/>
                    <a:pt x="58" y="69"/>
                    <a:pt x="45" y="69"/>
                  </a:cubicBezTo>
                  <a:cubicBezTo>
                    <a:pt x="32" y="69"/>
                    <a:pt x="21" y="58"/>
                    <a:pt x="21" y="45"/>
                  </a:cubicBezTo>
                  <a:cubicBezTo>
                    <a:pt x="21" y="32"/>
                    <a:pt x="32" y="21"/>
                    <a:pt x="45" y="21"/>
                  </a:cubicBezTo>
                  <a:close/>
                  <a:moveTo>
                    <a:pt x="45" y="21"/>
                  </a:moveTo>
                  <a:cubicBezTo>
                    <a:pt x="45" y="21"/>
                    <a:pt x="45" y="21"/>
                    <a:pt x="45" y="21"/>
                  </a:cubicBezTo>
                </a:path>
              </a:pathLst>
            </a:custGeom>
            <a:grpFill/>
            <a:ln>
              <a:noFill/>
            </a:ln>
          </p:spPr>
          <p:txBody>
            <a:bodyPr vert="horz" wrap="square" lIns="83999" tIns="41999" rIns="83999" bIns="41999" numCol="1" anchor="t" anchorCtr="0" compatLnSpc="1"/>
            <a:lstStyle/>
            <a:p>
              <a:endParaRPr lang="zh-CN" altLang="en-US" sz="2025"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28" name="Freeform 52"/>
            <p:cNvSpPr>
              <a:spLocks noEditPoints="1"/>
            </p:cNvSpPr>
            <p:nvPr/>
          </p:nvSpPr>
          <p:spPr bwMode="auto">
            <a:xfrm>
              <a:off x="5824538" y="3511550"/>
              <a:ext cx="188913" cy="188913"/>
            </a:xfrm>
            <a:custGeom>
              <a:avLst/>
              <a:gdLst>
                <a:gd name="T0" fmla="*/ 86 w 102"/>
                <a:gd name="T1" fmla="*/ 28 h 102"/>
                <a:gd name="T2" fmla="*/ 91 w 102"/>
                <a:gd name="T3" fmla="*/ 23 h 102"/>
                <a:gd name="T4" fmla="*/ 91 w 102"/>
                <a:gd name="T5" fmla="*/ 14 h 102"/>
                <a:gd name="T6" fmla="*/ 87 w 102"/>
                <a:gd name="T7" fmla="*/ 11 h 102"/>
                <a:gd name="T8" fmla="*/ 83 w 102"/>
                <a:gd name="T9" fmla="*/ 9 h 102"/>
                <a:gd name="T10" fmla="*/ 79 w 102"/>
                <a:gd name="T11" fmla="*/ 11 h 102"/>
                <a:gd name="T12" fmla="*/ 74 w 102"/>
                <a:gd name="T13" fmla="*/ 17 h 102"/>
                <a:gd name="T14" fmla="*/ 72 w 102"/>
                <a:gd name="T15" fmla="*/ 2 h 102"/>
                <a:gd name="T16" fmla="*/ 70 w 102"/>
                <a:gd name="T17" fmla="*/ 0 h 102"/>
                <a:gd name="T18" fmla="*/ 69 w 102"/>
                <a:gd name="T19" fmla="*/ 0 h 102"/>
                <a:gd name="T20" fmla="*/ 47 w 102"/>
                <a:gd name="T21" fmla="*/ 23 h 102"/>
                <a:gd name="T22" fmla="*/ 44 w 102"/>
                <a:gd name="T23" fmla="*/ 30 h 102"/>
                <a:gd name="T24" fmla="*/ 44 w 102"/>
                <a:gd name="T25" fmla="*/ 31 h 102"/>
                <a:gd name="T26" fmla="*/ 45 w 102"/>
                <a:gd name="T27" fmla="*/ 45 h 102"/>
                <a:gd name="T28" fmla="*/ 37 w 102"/>
                <a:gd name="T29" fmla="*/ 53 h 102"/>
                <a:gd name="T30" fmla="*/ 22 w 102"/>
                <a:gd name="T31" fmla="*/ 68 h 102"/>
                <a:gd name="T32" fmla="*/ 22 w 102"/>
                <a:gd name="T33" fmla="*/ 68 h 102"/>
                <a:gd name="T34" fmla="*/ 8 w 102"/>
                <a:gd name="T35" fmla="*/ 82 h 102"/>
                <a:gd name="T36" fmla="*/ 2 w 102"/>
                <a:gd name="T37" fmla="*/ 89 h 102"/>
                <a:gd name="T38" fmla="*/ 0 w 102"/>
                <a:gd name="T39" fmla="*/ 92 h 102"/>
                <a:gd name="T40" fmla="*/ 0 w 102"/>
                <a:gd name="T41" fmla="*/ 97 h 102"/>
                <a:gd name="T42" fmla="*/ 5 w 102"/>
                <a:gd name="T43" fmla="*/ 102 h 102"/>
                <a:gd name="T44" fmla="*/ 5 w 102"/>
                <a:gd name="T45" fmla="*/ 102 h 102"/>
                <a:gd name="T46" fmla="*/ 10 w 102"/>
                <a:gd name="T47" fmla="*/ 102 h 102"/>
                <a:gd name="T48" fmla="*/ 13 w 102"/>
                <a:gd name="T49" fmla="*/ 100 h 102"/>
                <a:gd name="T50" fmla="*/ 57 w 102"/>
                <a:gd name="T51" fmla="*/ 56 h 102"/>
                <a:gd name="T52" fmla="*/ 70 w 102"/>
                <a:gd name="T53" fmla="*/ 57 h 102"/>
                <a:gd name="T54" fmla="*/ 71 w 102"/>
                <a:gd name="T55" fmla="*/ 57 h 102"/>
                <a:gd name="T56" fmla="*/ 71 w 102"/>
                <a:gd name="T57" fmla="*/ 57 h 102"/>
                <a:gd name="T58" fmla="*/ 78 w 102"/>
                <a:gd name="T59" fmla="*/ 54 h 102"/>
                <a:gd name="T60" fmla="*/ 101 w 102"/>
                <a:gd name="T61" fmla="*/ 32 h 102"/>
                <a:gd name="T62" fmla="*/ 100 w 102"/>
                <a:gd name="T63" fmla="*/ 29 h 102"/>
                <a:gd name="T64" fmla="*/ 86 w 102"/>
                <a:gd name="T65" fmla="*/ 28 h 102"/>
                <a:gd name="T66" fmla="*/ 86 w 102"/>
                <a:gd name="T67" fmla="*/ 28 h 102"/>
                <a:gd name="T68" fmla="*/ 86 w 102"/>
                <a:gd name="T69"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2">
                  <a:moveTo>
                    <a:pt x="86" y="28"/>
                  </a:moveTo>
                  <a:cubicBezTo>
                    <a:pt x="91" y="23"/>
                    <a:pt x="91" y="23"/>
                    <a:pt x="91" y="23"/>
                  </a:cubicBezTo>
                  <a:cubicBezTo>
                    <a:pt x="93" y="20"/>
                    <a:pt x="93" y="17"/>
                    <a:pt x="91" y="14"/>
                  </a:cubicBezTo>
                  <a:cubicBezTo>
                    <a:pt x="87" y="11"/>
                    <a:pt x="87" y="11"/>
                    <a:pt x="87" y="11"/>
                  </a:cubicBezTo>
                  <a:cubicBezTo>
                    <a:pt x="86" y="10"/>
                    <a:pt x="85" y="9"/>
                    <a:pt x="83" y="9"/>
                  </a:cubicBezTo>
                  <a:cubicBezTo>
                    <a:pt x="82" y="9"/>
                    <a:pt x="80" y="10"/>
                    <a:pt x="79" y="11"/>
                  </a:cubicBezTo>
                  <a:cubicBezTo>
                    <a:pt x="74" y="17"/>
                    <a:pt x="74" y="17"/>
                    <a:pt x="74" y="17"/>
                  </a:cubicBezTo>
                  <a:cubicBezTo>
                    <a:pt x="72" y="2"/>
                    <a:pt x="72" y="2"/>
                    <a:pt x="72" y="2"/>
                  </a:cubicBezTo>
                  <a:cubicBezTo>
                    <a:pt x="72" y="0"/>
                    <a:pt x="71" y="0"/>
                    <a:pt x="70" y="0"/>
                  </a:cubicBezTo>
                  <a:cubicBezTo>
                    <a:pt x="70" y="0"/>
                    <a:pt x="69" y="0"/>
                    <a:pt x="69" y="0"/>
                  </a:cubicBezTo>
                  <a:cubicBezTo>
                    <a:pt x="47" y="23"/>
                    <a:pt x="47" y="23"/>
                    <a:pt x="47" y="23"/>
                  </a:cubicBezTo>
                  <a:cubicBezTo>
                    <a:pt x="45" y="25"/>
                    <a:pt x="44" y="28"/>
                    <a:pt x="44" y="30"/>
                  </a:cubicBezTo>
                  <a:cubicBezTo>
                    <a:pt x="44" y="31"/>
                    <a:pt x="44" y="31"/>
                    <a:pt x="44" y="31"/>
                  </a:cubicBezTo>
                  <a:cubicBezTo>
                    <a:pt x="45" y="45"/>
                    <a:pt x="45" y="45"/>
                    <a:pt x="45" y="45"/>
                  </a:cubicBezTo>
                  <a:cubicBezTo>
                    <a:pt x="37" y="53"/>
                    <a:pt x="37" y="53"/>
                    <a:pt x="37" y="53"/>
                  </a:cubicBezTo>
                  <a:cubicBezTo>
                    <a:pt x="22" y="68"/>
                    <a:pt x="22" y="68"/>
                    <a:pt x="22" y="68"/>
                  </a:cubicBezTo>
                  <a:cubicBezTo>
                    <a:pt x="22" y="68"/>
                    <a:pt x="22" y="68"/>
                    <a:pt x="22" y="68"/>
                  </a:cubicBezTo>
                  <a:cubicBezTo>
                    <a:pt x="8" y="82"/>
                    <a:pt x="8" y="82"/>
                    <a:pt x="8" y="82"/>
                  </a:cubicBezTo>
                  <a:cubicBezTo>
                    <a:pt x="2" y="89"/>
                    <a:pt x="2" y="89"/>
                    <a:pt x="2" y="89"/>
                  </a:cubicBezTo>
                  <a:cubicBezTo>
                    <a:pt x="1" y="90"/>
                    <a:pt x="0" y="91"/>
                    <a:pt x="0" y="92"/>
                  </a:cubicBezTo>
                  <a:cubicBezTo>
                    <a:pt x="0" y="97"/>
                    <a:pt x="0" y="97"/>
                    <a:pt x="0" y="97"/>
                  </a:cubicBezTo>
                  <a:cubicBezTo>
                    <a:pt x="0" y="100"/>
                    <a:pt x="2" y="102"/>
                    <a:pt x="5" y="102"/>
                  </a:cubicBezTo>
                  <a:cubicBezTo>
                    <a:pt x="5" y="102"/>
                    <a:pt x="5" y="102"/>
                    <a:pt x="5" y="102"/>
                  </a:cubicBezTo>
                  <a:cubicBezTo>
                    <a:pt x="10" y="102"/>
                    <a:pt x="10" y="102"/>
                    <a:pt x="10" y="102"/>
                  </a:cubicBezTo>
                  <a:cubicBezTo>
                    <a:pt x="11" y="102"/>
                    <a:pt x="12" y="101"/>
                    <a:pt x="13" y="100"/>
                  </a:cubicBezTo>
                  <a:cubicBezTo>
                    <a:pt x="57" y="56"/>
                    <a:pt x="57" y="56"/>
                    <a:pt x="57" y="56"/>
                  </a:cubicBezTo>
                  <a:cubicBezTo>
                    <a:pt x="70" y="57"/>
                    <a:pt x="70" y="57"/>
                    <a:pt x="70" y="57"/>
                  </a:cubicBezTo>
                  <a:cubicBezTo>
                    <a:pt x="71" y="57"/>
                    <a:pt x="71" y="57"/>
                    <a:pt x="71" y="57"/>
                  </a:cubicBezTo>
                  <a:cubicBezTo>
                    <a:pt x="71" y="57"/>
                    <a:pt x="71" y="57"/>
                    <a:pt x="71" y="57"/>
                  </a:cubicBezTo>
                  <a:cubicBezTo>
                    <a:pt x="74" y="57"/>
                    <a:pt x="77" y="56"/>
                    <a:pt x="78" y="54"/>
                  </a:cubicBezTo>
                  <a:cubicBezTo>
                    <a:pt x="101" y="32"/>
                    <a:pt x="101" y="32"/>
                    <a:pt x="101" y="32"/>
                  </a:cubicBezTo>
                  <a:cubicBezTo>
                    <a:pt x="102" y="31"/>
                    <a:pt x="101" y="29"/>
                    <a:pt x="100" y="29"/>
                  </a:cubicBezTo>
                  <a:lnTo>
                    <a:pt x="86" y="28"/>
                  </a:lnTo>
                  <a:close/>
                  <a:moveTo>
                    <a:pt x="86" y="28"/>
                  </a:moveTo>
                  <a:cubicBezTo>
                    <a:pt x="86" y="28"/>
                    <a:pt x="86" y="28"/>
                    <a:pt x="86" y="28"/>
                  </a:cubicBezTo>
                </a:path>
              </a:pathLst>
            </a:custGeom>
            <a:grpFill/>
            <a:ln>
              <a:noFill/>
            </a:ln>
          </p:spPr>
          <p:txBody>
            <a:bodyPr vert="horz" wrap="square" lIns="83999" tIns="41999" rIns="83999" bIns="41999" numCol="1" anchor="t" anchorCtr="0" compatLnSpc="1"/>
            <a:lstStyle/>
            <a:p>
              <a:endParaRPr lang="zh-CN" altLang="en-US" sz="2025"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grpSp>
      <p:sp>
        <p:nvSpPr>
          <p:cNvPr id="29" name="任意多边形 133"/>
          <p:cNvSpPr/>
          <p:nvPr/>
        </p:nvSpPr>
        <p:spPr>
          <a:xfrm rot="16200000" flipH="1">
            <a:off x="7662267" y="-834379"/>
            <a:ext cx="1203336" cy="5919303"/>
          </a:xfrm>
          <a:custGeom>
            <a:avLst/>
            <a:gdLst>
              <a:gd name="connsiteX0" fmla="*/ 1632490 w 1632490"/>
              <a:gd name="connsiteY0" fmla="*/ 7785467 h 8030341"/>
              <a:gd name="connsiteX1" fmla="*/ 1632490 w 1632490"/>
              <a:gd name="connsiteY1" fmla="*/ 244875 h 8030341"/>
              <a:gd name="connsiteX2" fmla="*/ 816246 w 1632490"/>
              <a:gd name="connsiteY2" fmla="*/ 0 h 8030341"/>
              <a:gd name="connsiteX3" fmla="*/ 1 w 1632490"/>
              <a:gd name="connsiteY3" fmla="*/ 244875 h 8030341"/>
              <a:gd name="connsiteX4" fmla="*/ 1 w 1632490"/>
              <a:gd name="connsiteY4" fmla="*/ 6297784 h 8030341"/>
              <a:gd name="connsiteX5" fmla="*/ 0 w 1632490"/>
              <a:gd name="connsiteY5" fmla="*/ 6297785 h 8030341"/>
              <a:gd name="connsiteX6" fmla="*/ 1 w 1632490"/>
              <a:gd name="connsiteY6" fmla="*/ 6297785 h 8030341"/>
              <a:gd name="connsiteX7" fmla="*/ 1 w 1632490"/>
              <a:gd name="connsiteY7" fmla="*/ 6297785 h 8030341"/>
              <a:gd name="connsiteX8" fmla="*/ 0 w 1632490"/>
              <a:gd name="connsiteY8" fmla="*/ 6297785 h 8030341"/>
              <a:gd name="connsiteX9" fmla="*/ 0 w 1632490"/>
              <a:gd name="connsiteY9" fmla="*/ 7785468 h 8030341"/>
              <a:gd name="connsiteX10" fmla="*/ 816246 w 1632490"/>
              <a:gd name="connsiteY10" fmla="*/ 8030341 h 8030341"/>
              <a:gd name="connsiteX11" fmla="*/ 1632490 w 1632490"/>
              <a:gd name="connsiteY11" fmla="*/ 7785468 h 8030341"/>
              <a:gd name="connsiteX12" fmla="*/ 1632490 w 1632490"/>
              <a:gd name="connsiteY12" fmla="*/ 7785467 h 803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2490" h="8030341">
                <a:moveTo>
                  <a:pt x="1632490" y="7785467"/>
                </a:moveTo>
                <a:lnTo>
                  <a:pt x="1632490" y="244875"/>
                </a:lnTo>
                <a:lnTo>
                  <a:pt x="816246" y="0"/>
                </a:lnTo>
                <a:lnTo>
                  <a:pt x="1" y="244875"/>
                </a:lnTo>
                <a:lnTo>
                  <a:pt x="1" y="6297784"/>
                </a:lnTo>
                <a:lnTo>
                  <a:pt x="0" y="6297785"/>
                </a:lnTo>
                <a:lnTo>
                  <a:pt x="1" y="6297785"/>
                </a:lnTo>
                <a:lnTo>
                  <a:pt x="1" y="6297785"/>
                </a:lnTo>
                <a:lnTo>
                  <a:pt x="0" y="6297785"/>
                </a:lnTo>
                <a:lnTo>
                  <a:pt x="0" y="7785468"/>
                </a:lnTo>
                <a:lnTo>
                  <a:pt x="816246" y="8030341"/>
                </a:lnTo>
                <a:lnTo>
                  <a:pt x="1632490" y="7785468"/>
                </a:lnTo>
                <a:lnTo>
                  <a:pt x="1632490" y="778546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5" dirty="0">
              <a:solidFill>
                <a:schemeClr val="tx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1" name="任意多边形 137"/>
          <p:cNvSpPr/>
          <p:nvPr/>
        </p:nvSpPr>
        <p:spPr>
          <a:xfrm rot="5400000">
            <a:off x="10375078" y="1878432"/>
            <a:ext cx="1203335" cy="493683"/>
          </a:xfrm>
          <a:custGeom>
            <a:avLst/>
            <a:gdLst>
              <a:gd name="connsiteX0" fmla="*/ 1632489 w 1632489"/>
              <a:gd name="connsiteY0" fmla="*/ 244873 h 669748"/>
              <a:gd name="connsiteX1" fmla="*/ 816245 w 1632489"/>
              <a:gd name="connsiteY1" fmla="*/ 0 h 669748"/>
              <a:gd name="connsiteX2" fmla="*/ 0 w 1632489"/>
              <a:gd name="connsiteY2" fmla="*/ 244873 h 669748"/>
              <a:gd name="connsiteX3" fmla="*/ 1632489 w 1632489"/>
              <a:gd name="connsiteY3" fmla="*/ 648921 h 669748"/>
              <a:gd name="connsiteX4" fmla="*/ 1632489 w 1632489"/>
              <a:gd name="connsiteY4" fmla="*/ 244874 h 669748"/>
              <a:gd name="connsiteX5" fmla="*/ 0 w 1632489"/>
              <a:gd name="connsiteY5" fmla="*/ 244874 h 669748"/>
              <a:gd name="connsiteX6" fmla="*/ 0 w 1632489"/>
              <a:gd name="connsiteY6" fmla="*/ 648921 h 669748"/>
              <a:gd name="connsiteX7" fmla="*/ 816246 w 1632489"/>
              <a:gd name="connsiteY7" fmla="*/ 404048 h 669748"/>
              <a:gd name="connsiteX8" fmla="*/ 1632489 w 1632489"/>
              <a:gd name="connsiteY8" fmla="*/ 669748 h 669748"/>
              <a:gd name="connsiteX9" fmla="*/ 1632489 w 1632489"/>
              <a:gd name="connsiteY9" fmla="*/ 669747 h 669748"/>
              <a:gd name="connsiteX10" fmla="*/ 0 w 1632489"/>
              <a:gd name="connsiteY10" fmla="*/ 669747 h 669748"/>
              <a:gd name="connsiteX11" fmla="*/ 0 w 1632489"/>
              <a:gd name="connsiteY11" fmla="*/ 669748 h 6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2489" h="669748">
                <a:moveTo>
                  <a:pt x="1632489" y="244873"/>
                </a:moveTo>
                <a:lnTo>
                  <a:pt x="816245" y="0"/>
                </a:lnTo>
                <a:lnTo>
                  <a:pt x="0" y="244873"/>
                </a:lnTo>
                <a:close/>
                <a:moveTo>
                  <a:pt x="1632489" y="648921"/>
                </a:moveTo>
                <a:lnTo>
                  <a:pt x="1632489" y="244874"/>
                </a:lnTo>
                <a:lnTo>
                  <a:pt x="0" y="244874"/>
                </a:lnTo>
                <a:lnTo>
                  <a:pt x="0" y="648921"/>
                </a:lnTo>
                <a:lnTo>
                  <a:pt x="816246" y="404048"/>
                </a:lnTo>
                <a:close/>
                <a:moveTo>
                  <a:pt x="1632489" y="669748"/>
                </a:moveTo>
                <a:lnTo>
                  <a:pt x="1632489" y="669747"/>
                </a:lnTo>
                <a:lnTo>
                  <a:pt x="0" y="669747"/>
                </a:lnTo>
                <a:lnTo>
                  <a:pt x="0" y="66974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5" dirty="0">
              <a:solidFill>
                <a:schemeClr val="tx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2" name="TextBox 8"/>
          <p:cNvSpPr txBox="1"/>
          <p:nvPr/>
        </p:nvSpPr>
        <p:spPr>
          <a:xfrm>
            <a:off x="5813829" y="1842542"/>
            <a:ext cx="410369" cy="430887"/>
          </a:xfrm>
          <a:prstGeom prst="rect">
            <a:avLst/>
          </a:prstGeom>
          <a:noFill/>
        </p:spPr>
        <p:txBody>
          <a:bodyPr wrap="none" lIns="0" tIns="0" rIns="0" bIns="0" rtlCol="0">
            <a:spAutoFit/>
          </a:bodyPr>
          <a:lstStyle/>
          <a:p>
            <a:pPr algn="ctr"/>
            <a:r>
              <a:rPr lang="en-US" altLang="zh-CN" sz="2800"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01</a:t>
            </a:r>
            <a:endParaRPr lang="zh-CN" altLang="en-US" sz="2800"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3" name="任意多边形 140"/>
          <p:cNvSpPr/>
          <p:nvPr/>
        </p:nvSpPr>
        <p:spPr>
          <a:xfrm rot="16200000" flipH="1">
            <a:off x="7662267" y="469349"/>
            <a:ext cx="1203336" cy="5919303"/>
          </a:xfrm>
          <a:custGeom>
            <a:avLst/>
            <a:gdLst>
              <a:gd name="connsiteX0" fmla="*/ 1632490 w 1632490"/>
              <a:gd name="connsiteY0" fmla="*/ 7785467 h 8030341"/>
              <a:gd name="connsiteX1" fmla="*/ 1632490 w 1632490"/>
              <a:gd name="connsiteY1" fmla="*/ 244875 h 8030341"/>
              <a:gd name="connsiteX2" fmla="*/ 816246 w 1632490"/>
              <a:gd name="connsiteY2" fmla="*/ 0 h 8030341"/>
              <a:gd name="connsiteX3" fmla="*/ 1 w 1632490"/>
              <a:gd name="connsiteY3" fmla="*/ 244875 h 8030341"/>
              <a:gd name="connsiteX4" fmla="*/ 1 w 1632490"/>
              <a:gd name="connsiteY4" fmla="*/ 6297784 h 8030341"/>
              <a:gd name="connsiteX5" fmla="*/ 0 w 1632490"/>
              <a:gd name="connsiteY5" fmla="*/ 6297785 h 8030341"/>
              <a:gd name="connsiteX6" fmla="*/ 1 w 1632490"/>
              <a:gd name="connsiteY6" fmla="*/ 6297785 h 8030341"/>
              <a:gd name="connsiteX7" fmla="*/ 1 w 1632490"/>
              <a:gd name="connsiteY7" fmla="*/ 6297785 h 8030341"/>
              <a:gd name="connsiteX8" fmla="*/ 0 w 1632490"/>
              <a:gd name="connsiteY8" fmla="*/ 6297785 h 8030341"/>
              <a:gd name="connsiteX9" fmla="*/ 0 w 1632490"/>
              <a:gd name="connsiteY9" fmla="*/ 7785468 h 8030341"/>
              <a:gd name="connsiteX10" fmla="*/ 816246 w 1632490"/>
              <a:gd name="connsiteY10" fmla="*/ 8030341 h 8030341"/>
              <a:gd name="connsiteX11" fmla="*/ 1632490 w 1632490"/>
              <a:gd name="connsiteY11" fmla="*/ 7785468 h 8030341"/>
              <a:gd name="connsiteX12" fmla="*/ 1632490 w 1632490"/>
              <a:gd name="connsiteY12" fmla="*/ 7785467 h 803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2490" h="8030341">
                <a:moveTo>
                  <a:pt x="1632490" y="7785467"/>
                </a:moveTo>
                <a:lnTo>
                  <a:pt x="1632490" y="244875"/>
                </a:lnTo>
                <a:lnTo>
                  <a:pt x="816246" y="0"/>
                </a:lnTo>
                <a:lnTo>
                  <a:pt x="1" y="244875"/>
                </a:lnTo>
                <a:lnTo>
                  <a:pt x="1" y="6297784"/>
                </a:lnTo>
                <a:lnTo>
                  <a:pt x="0" y="6297785"/>
                </a:lnTo>
                <a:lnTo>
                  <a:pt x="1" y="6297785"/>
                </a:lnTo>
                <a:lnTo>
                  <a:pt x="1" y="6297785"/>
                </a:lnTo>
                <a:lnTo>
                  <a:pt x="0" y="6297785"/>
                </a:lnTo>
                <a:lnTo>
                  <a:pt x="0" y="7785468"/>
                </a:lnTo>
                <a:lnTo>
                  <a:pt x="816246" y="8030341"/>
                </a:lnTo>
                <a:lnTo>
                  <a:pt x="1632490" y="7785468"/>
                </a:lnTo>
                <a:lnTo>
                  <a:pt x="1632490" y="778546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5" dirty="0">
              <a:solidFill>
                <a:schemeClr val="tx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5" name="任意多边形 142"/>
          <p:cNvSpPr/>
          <p:nvPr/>
        </p:nvSpPr>
        <p:spPr>
          <a:xfrm rot="5400000">
            <a:off x="10375078" y="3182160"/>
            <a:ext cx="1203335" cy="493683"/>
          </a:xfrm>
          <a:custGeom>
            <a:avLst/>
            <a:gdLst>
              <a:gd name="connsiteX0" fmla="*/ 1632489 w 1632489"/>
              <a:gd name="connsiteY0" fmla="*/ 244873 h 669748"/>
              <a:gd name="connsiteX1" fmla="*/ 816245 w 1632489"/>
              <a:gd name="connsiteY1" fmla="*/ 0 h 669748"/>
              <a:gd name="connsiteX2" fmla="*/ 0 w 1632489"/>
              <a:gd name="connsiteY2" fmla="*/ 244873 h 669748"/>
              <a:gd name="connsiteX3" fmla="*/ 1632489 w 1632489"/>
              <a:gd name="connsiteY3" fmla="*/ 648921 h 669748"/>
              <a:gd name="connsiteX4" fmla="*/ 1632489 w 1632489"/>
              <a:gd name="connsiteY4" fmla="*/ 244874 h 669748"/>
              <a:gd name="connsiteX5" fmla="*/ 0 w 1632489"/>
              <a:gd name="connsiteY5" fmla="*/ 244874 h 669748"/>
              <a:gd name="connsiteX6" fmla="*/ 0 w 1632489"/>
              <a:gd name="connsiteY6" fmla="*/ 648921 h 669748"/>
              <a:gd name="connsiteX7" fmla="*/ 816246 w 1632489"/>
              <a:gd name="connsiteY7" fmla="*/ 404048 h 669748"/>
              <a:gd name="connsiteX8" fmla="*/ 1632489 w 1632489"/>
              <a:gd name="connsiteY8" fmla="*/ 669748 h 669748"/>
              <a:gd name="connsiteX9" fmla="*/ 1632489 w 1632489"/>
              <a:gd name="connsiteY9" fmla="*/ 669747 h 669748"/>
              <a:gd name="connsiteX10" fmla="*/ 0 w 1632489"/>
              <a:gd name="connsiteY10" fmla="*/ 669747 h 669748"/>
              <a:gd name="connsiteX11" fmla="*/ 0 w 1632489"/>
              <a:gd name="connsiteY11" fmla="*/ 669748 h 6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2489" h="669748">
                <a:moveTo>
                  <a:pt x="1632489" y="244873"/>
                </a:moveTo>
                <a:lnTo>
                  <a:pt x="816245" y="0"/>
                </a:lnTo>
                <a:lnTo>
                  <a:pt x="0" y="244873"/>
                </a:lnTo>
                <a:close/>
                <a:moveTo>
                  <a:pt x="1632489" y="648921"/>
                </a:moveTo>
                <a:lnTo>
                  <a:pt x="1632489" y="244874"/>
                </a:lnTo>
                <a:lnTo>
                  <a:pt x="0" y="244874"/>
                </a:lnTo>
                <a:lnTo>
                  <a:pt x="0" y="648921"/>
                </a:lnTo>
                <a:lnTo>
                  <a:pt x="816246" y="404048"/>
                </a:lnTo>
                <a:close/>
                <a:moveTo>
                  <a:pt x="1632489" y="669748"/>
                </a:moveTo>
                <a:lnTo>
                  <a:pt x="1632489" y="669747"/>
                </a:lnTo>
                <a:lnTo>
                  <a:pt x="0" y="669747"/>
                </a:lnTo>
                <a:lnTo>
                  <a:pt x="0" y="66974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5" dirty="0">
              <a:solidFill>
                <a:schemeClr val="tx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6" name="TextBox 8"/>
          <p:cNvSpPr txBox="1"/>
          <p:nvPr/>
        </p:nvSpPr>
        <p:spPr>
          <a:xfrm>
            <a:off x="5812099" y="3143332"/>
            <a:ext cx="410369" cy="430887"/>
          </a:xfrm>
          <a:prstGeom prst="rect">
            <a:avLst/>
          </a:prstGeom>
          <a:noFill/>
        </p:spPr>
        <p:txBody>
          <a:bodyPr wrap="none" lIns="0" tIns="0" rIns="0" bIns="0" rtlCol="0">
            <a:spAutoFit/>
          </a:bodyPr>
          <a:lstStyle/>
          <a:p>
            <a:pPr algn="ctr"/>
            <a:r>
              <a:rPr lang="en-US" altLang="zh-CN" sz="2800"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02</a:t>
            </a:r>
            <a:endParaRPr lang="zh-CN" altLang="en-US" sz="2800"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7" name="任意多边形 147"/>
          <p:cNvSpPr/>
          <p:nvPr/>
        </p:nvSpPr>
        <p:spPr>
          <a:xfrm rot="16200000" flipH="1">
            <a:off x="7662267" y="1773076"/>
            <a:ext cx="1203336" cy="5919303"/>
          </a:xfrm>
          <a:custGeom>
            <a:avLst/>
            <a:gdLst>
              <a:gd name="connsiteX0" fmla="*/ 1632490 w 1632490"/>
              <a:gd name="connsiteY0" fmla="*/ 7785467 h 8030341"/>
              <a:gd name="connsiteX1" fmla="*/ 1632490 w 1632490"/>
              <a:gd name="connsiteY1" fmla="*/ 244875 h 8030341"/>
              <a:gd name="connsiteX2" fmla="*/ 816246 w 1632490"/>
              <a:gd name="connsiteY2" fmla="*/ 0 h 8030341"/>
              <a:gd name="connsiteX3" fmla="*/ 1 w 1632490"/>
              <a:gd name="connsiteY3" fmla="*/ 244875 h 8030341"/>
              <a:gd name="connsiteX4" fmla="*/ 1 w 1632490"/>
              <a:gd name="connsiteY4" fmla="*/ 6297784 h 8030341"/>
              <a:gd name="connsiteX5" fmla="*/ 0 w 1632490"/>
              <a:gd name="connsiteY5" fmla="*/ 6297785 h 8030341"/>
              <a:gd name="connsiteX6" fmla="*/ 1 w 1632490"/>
              <a:gd name="connsiteY6" fmla="*/ 6297785 h 8030341"/>
              <a:gd name="connsiteX7" fmla="*/ 1 w 1632490"/>
              <a:gd name="connsiteY7" fmla="*/ 6297785 h 8030341"/>
              <a:gd name="connsiteX8" fmla="*/ 0 w 1632490"/>
              <a:gd name="connsiteY8" fmla="*/ 6297785 h 8030341"/>
              <a:gd name="connsiteX9" fmla="*/ 0 w 1632490"/>
              <a:gd name="connsiteY9" fmla="*/ 7785468 h 8030341"/>
              <a:gd name="connsiteX10" fmla="*/ 816246 w 1632490"/>
              <a:gd name="connsiteY10" fmla="*/ 8030341 h 8030341"/>
              <a:gd name="connsiteX11" fmla="*/ 1632490 w 1632490"/>
              <a:gd name="connsiteY11" fmla="*/ 7785468 h 8030341"/>
              <a:gd name="connsiteX12" fmla="*/ 1632490 w 1632490"/>
              <a:gd name="connsiteY12" fmla="*/ 7785467 h 803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2490" h="8030341">
                <a:moveTo>
                  <a:pt x="1632490" y="7785467"/>
                </a:moveTo>
                <a:lnTo>
                  <a:pt x="1632490" y="244875"/>
                </a:lnTo>
                <a:lnTo>
                  <a:pt x="816246" y="0"/>
                </a:lnTo>
                <a:lnTo>
                  <a:pt x="1" y="244875"/>
                </a:lnTo>
                <a:lnTo>
                  <a:pt x="1" y="6297784"/>
                </a:lnTo>
                <a:lnTo>
                  <a:pt x="0" y="6297785"/>
                </a:lnTo>
                <a:lnTo>
                  <a:pt x="1" y="6297785"/>
                </a:lnTo>
                <a:lnTo>
                  <a:pt x="1" y="6297785"/>
                </a:lnTo>
                <a:lnTo>
                  <a:pt x="0" y="6297785"/>
                </a:lnTo>
                <a:lnTo>
                  <a:pt x="0" y="7785468"/>
                </a:lnTo>
                <a:lnTo>
                  <a:pt x="816246" y="8030341"/>
                </a:lnTo>
                <a:lnTo>
                  <a:pt x="1632490" y="7785468"/>
                </a:lnTo>
                <a:lnTo>
                  <a:pt x="1632490" y="778546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5" dirty="0">
              <a:solidFill>
                <a:schemeClr val="tx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9" name="任意多边形 149"/>
          <p:cNvSpPr/>
          <p:nvPr/>
        </p:nvSpPr>
        <p:spPr>
          <a:xfrm rot="5400000">
            <a:off x="10375078" y="4485887"/>
            <a:ext cx="1203335" cy="493683"/>
          </a:xfrm>
          <a:custGeom>
            <a:avLst/>
            <a:gdLst>
              <a:gd name="connsiteX0" fmla="*/ 1632489 w 1632489"/>
              <a:gd name="connsiteY0" fmla="*/ 244873 h 669748"/>
              <a:gd name="connsiteX1" fmla="*/ 816245 w 1632489"/>
              <a:gd name="connsiteY1" fmla="*/ 0 h 669748"/>
              <a:gd name="connsiteX2" fmla="*/ 0 w 1632489"/>
              <a:gd name="connsiteY2" fmla="*/ 244873 h 669748"/>
              <a:gd name="connsiteX3" fmla="*/ 1632489 w 1632489"/>
              <a:gd name="connsiteY3" fmla="*/ 648921 h 669748"/>
              <a:gd name="connsiteX4" fmla="*/ 1632489 w 1632489"/>
              <a:gd name="connsiteY4" fmla="*/ 244874 h 669748"/>
              <a:gd name="connsiteX5" fmla="*/ 0 w 1632489"/>
              <a:gd name="connsiteY5" fmla="*/ 244874 h 669748"/>
              <a:gd name="connsiteX6" fmla="*/ 0 w 1632489"/>
              <a:gd name="connsiteY6" fmla="*/ 648921 h 669748"/>
              <a:gd name="connsiteX7" fmla="*/ 816246 w 1632489"/>
              <a:gd name="connsiteY7" fmla="*/ 404048 h 669748"/>
              <a:gd name="connsiteX8" fmla="*/ 1632489 w 1632489"/>
              <a:gd name="connsiteY8" fmla="*/ 669748 h 669748"/>
              <a:gd name="connsiteX9" fmla="*/ 1632489 w 1632489"/>
              <a:gd name="connsiteY9" fmla="*/ 669747 h 669748"/>
              <a:gd name="connsiteX10" fmla="*/ 0 w 1632489"/>
              <a:gd name="connsiteY10" fmla="*/ 669747 h 669748"/>
              <a:gd name="connsiteX11" fmla="*/ 0 w 1632489"/>
              <a:gd name="connsiteY11" fmla="*/ 669748 h 6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2489" h="669748">
                <a:moveTo>
                  <a:pt x="1632489" y="244873"/>
                </a:moveTo>
                <a:lnTo>
                  <a:pt x="816245" y="0"/>
                </a:lnTo>
                <a:lnTo>
                  <a:pt x="0" y="244873"/>
                </a:lnTo>
                <a:close/>
                <a:moveTo>
                  <a:pt x="1632489" y="648921"/>
                </a:moveTo>
                <a:lnTo>
                  <a:pt x="1632489" y="244874"/>
                </a:lnTo>
                <a:lnTo>
                  <a:pt x="0" y="244874"/>
                </a:lnTo>
                <a:lnTo>
                  <a:pt x="0" y="648921"/>
                </a:lnTo>
                <a:lnTo>
                  <a:pt x="816246" y="404048"/>
                </a:lnTo>
                <a:close/>
                <a:moveTo>
                  <a:pt x="1632489" y="669748"/>
                </a:moveTo>
                <a:lnTo>
                  <a:pt x="1632489" y="669747"/>
                </a:lnTo>
                <a:lnTo>
                  <a:pt x="0" y="669747"/>
                </a:lnTo>
                <a:lnTo>
                  <a:pt x="0" y="66974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5" dirty="0">
              <a:solidFill>
                <a:schemeClr val="tx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0" name="TextBox 8"/>
          <p:cNvSpPr txBox="1"/>
          <p:nvPr/>
        </p:nvSpPr>
        <p:spPr>
          <a:xfrm>
            <a:off x="5782908" y="4449997"/>
            <a:ext cx="410369" cy="430887"/>
          </a:xfrm>
          <a:prstGeom prst="rect">
            <a:avLst/>
          </a:prstGeom>
          <a:noFill/>
        </p:spPr>
        <p:txBody>
          <a:bodyPr wrap="none" lIns="0" tIns="0" rIns="0" bIns="0" rtlCol="0">
            <a:spAutoFit/>
          </a:bodyPr>
          <a:lstStyle/>
          <a:p>
            <a:pPr algn="ctr"/>
            <a:r>
              <a:rPr lang="en-US" altLang="zh-CN" sz="2800"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03</a:t>
            </a:r>
            <a:endParaRPr lang="zh-CN" altLang="en-US" sz="2800"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1" name="îṥlïḋé"/>
          <p:cNvSpPr/>
          <p:nvPr/>
        </p:nvSpPr>
        <p:spPr bwMode="auto">
          <a:xfrm>
            <a:off x="6375639" y="1982832"/>
            <a:ext cx="4519287" cy="91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000"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输入您的内容或者通过右键复制粘贴您的内容，并选择只保留文字。输入您的内容或者通过右键复制粘贴您的内容，并选择只保留文字。输入您的内容或者通过右键复制粘贴您的内容，并选择只保留文字。</a:t>
            </a:r>
            <a:endParaRPr lang="en-US" altLang="zh-CN" sz="1000"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2" name="文本框 41"/>
          <p:cNvSpPr txBox="1"/>
          <p:nvPr/>
        </p:nvSpPr>
        <p:spPr>
          <a:xfrm>
            <a:off x="6364622" y="1709539"/>
            <a:ext cx="1107996" cy="369332"/>
          </a:xfrm>
          <a:prstGeom prst="rect">
            <a:avLst/>
          </a:prstGeom>
          <a:noFill/>
        </p:spPr>
        <p:txBody>
          <a:bodyPr wrap="none" rtlCol="0">
            <a:spAutoFit/>
          </a:bodyPr>
          <a:lstStyle/>
          <a:p>
            <a:r>
              <a:rPr kumimoji="1" lang="zh-CN" altLang="en-US"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你的标题</a:t>
            </a:r>
          </a:p>
        </p:txBody>
      </p:sp>
      <p:sp>
        <p:nvSpPr>
          <p:cNvPr id="43" name="îṥlïḋé"/>
          <p:cNvSpPr/>
          <p:nvPr/>
        </p:nvSpPr>
        <p:spPr bwMode="auto">
          <a:xfrm>
            <a:off x="6334899" y="3297238"/>
            <a:ext cx="4519287" cy="91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000"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输入您的内容或者通过右键复制粘贴您的内容，并选择只保留文字。输入您的内容或者通过右键复制粘贴您的内容，并选择只保留文字。输入您的内容或者通过右键复制粘贴您的内容，并选择只保留文字。</a:t>
            </a:r>
            <a:endParaRPr lang="en-US" altLang="zh-CN" sz="1000"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4" name="文本框 43"/>
          <p:cNvSpPr txBox="1"/>
          <p:nvPr/>
        </p:nvSpPr>
        <p:spPr>
          <a:xfrm>
            <a:off x="6323882" y="3023945"/>
            <a:ext cx="1107996" cy="369332"/>
          </a:xfrm>
          <a:prstGeom prst="rect">
            <a:avLst/>
          </a:prstGeom>
          <a:noFill/>
        </p:spPr>
        <p:txBody>
          <a:bodyPr wrap="none" rtlCol="0">
            <a:spAutoFit/>
          </a:bodyPr>
          <a:lstStyle/>
          <a:p>
            <a:r>
              <a:rPr kumimoji="1" lang="zh-CN" altLang="en-US"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你的标题</a:t>
            </a:r>
          </a:p>
        </p:txBody>
      </p:sp>
      <p:sp>
        <p:nvSpPr>
          <p:cNvPr id="45" name="îṥlïḋé"/>
          <p:cNvSpPr/>
          <p:nvPr/>
        </p:nvSpPr>
        <p:spPr bwMode="auto">
          <a:xfrm>
            <a:off x="6287584" y="4584515"/>
            <a:ext cx="4519287" cy="91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000"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输入您的内容或者通过右键复制粘贴您的内容，并选择只保留文字。输入您的内容或者通过右键复制粘贴您的内容，并选择只保留文字。输入您的内容或者通过右键复制粘贴您的内容，并选择只保留文字。</a:t>
            </a:r>
            <a:endParaRPr lang="en-US" altLang="zh-CN" sz="1000"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6" name="文本框 45"/>
          <p:cNvSpPr txBox="1"/>
          <p:nvPr/>
        </p:nvSpPr>
        <p:spPr>
          <a:xfrm>
            <a:off x="6276567" y="4311222"/>
            <a:ext cx="1107996" cy="369332"/>
          </a:xfrm>
          <a:prstGeom prst="rect">
            <a:avLst/>
          </a:prstGeom>
          <a:noFill/>
        </p:spPr>
        <p:txBody>
          <a:bodyPr wrap="none" rtlCol="0">
            <a:spAutoFit/>
          </a:bodyPr>
          <a:lstStyle/>
          <a:p>
            <a:r>
              <a:rPr kumimoji="1" lang="zh-CN" altLang="en-US"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你的标题</a:t>
            </a:r>
          </a:p>
        </p:txBody>
      </p:sp>
      <p:sp>
        <p:nvSpPr>
          <p:cNvPr id="34" name="TextBox 9_1"/>
          <p:cNvSpPr txBox="1"/>
          <p:nvPr/>
        </p:nvSpPr>
        <p:spPr>
          <a:xfrm>
            <a:off x="188270" y="1235839"/>
            <a:ext cx="738664" cy="328173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0"/>
                                        <p:tgtEl>
                                          <p:spTgt spid="44"/>
                                        </p:tgtEl>
                                      </p:cBhvr>
                                    </p:animEffect>
                                    <p:anim calcmode="lin" valueType="num">
                                      <p:cBhvr>
                                        <p:cTn id="68" dur="1000" fill="hold"/>
                                        <p:tgtEl>
                                          <p:spTgt spid="44"/>
                                        </p:tgtEl>
                                        <p:attrNameLst>
                                          <p:attrName>ppt_x</p:attrName>
                                        </p:attrNameLst>
                                      </p:cBhvr>
                                      <p:tavLst>
                                        <p:tav tm="0">
                                          <p:val>
                                            <p:strVal val="#ppt_x"/>
                                          </p:val>
                                        </p:tav>
                                        <p:tav tm="100000">
                                          <p:val>
                                            <p:strVal val="#ppt_x"/>
                                          </p:val>
                                        </p:tav>
                                      </p:tavLst>
                                    </p:anim>
                                    <p:anim calcmode="lin" valueType="num">
                                      <p:cBhvr>
                                        <p:cTn id="69" dur="1000" fill="hold"/>
                                        <p:tgtEl>
                                          <p:spTgt spid="4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1000"/>
                                        <p:tgtEl>
                                          <p:spTgt spid="45"/>
                                        </p:tgtEl>
                                      </p:cBhvr>
                                    </p:animEffect>
                                    <p:anim calcmode="lin" valueType="num">
                                      <p:cBhvr>
                                        <p:cTn id="73" dur="1000" fill="hold"/>
                                        <p:tgtEl>
                                          <p:spTgt spid="45"/>
                                        </p:tgtEl>
                                        <p:attrNameLst>
                                          <p:attrName>ppt_x</p:attrName>
                                        </p:attrNameLst>
                                      </p:cBhvr>
                                      <p:tavLst>
                                        <p:tav tm="0">
                                          <p:val>
                                            <p:strVal val="#ppt_x"/>
                                          </p:val>
                                        </p:tav>
                                        <p:tav tm="100000">
                                          <p:val>
                                            <p:strVal val="#ppt_x"/>
                                          </p:val>
                                        </p:tav>
                                      </p:tavLst>
                                    </p:anim>
                                    <p:anim calcmode="lin" valueType="num">
                                      <p:cBhvr>
                                        <p:cTn id="74" dur="1000" fill="hold"/>
                                        <p:tgtEl>
                                          <p:spTgt spid="4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p:bldP spid="33" grpId="0" animBg="1"/>
      <p:bldP spid="35" grpId="0" animBg="1"/>
      <p:bldP spid="36" grpId="0"/>
      <p:bldP spid="37" grpId="0" animBg="1"/>
      <p:bldP spid="39" grpId="0" animBg="1"/>
      <p:bldP spid="40" grpId="0"/>
      <p:bldP spid="41" grpId="0"/>
      <p:bldP spid="42" grpId="0"/>
      <p:bldP spid="43" grpId="0"/>
      <p:bldP spid="44"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373"/>
          <p:cNvSpPr/>
          <p:nvPr/>
        </p:nvSpPr>
        <p:spPr>
          <a:xfrm>
            <a:off x="1670499" y="3603697"/>
            <a:ext cx="2121570" cy="1028423"/>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114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Please replace text, click add relevant headline, modify the text content, also can copy your content to this directly.</a:t>
            </a:r>
          </a:p>
        </p:txBody>
      </p:sp>
      <p:sp>
        <p:nvSpPr>
          <p:cNvPr id="46" name="Shape 376"/>
          <p:cNvSpPr/>
          <p:nvPr/>
        </p:nvSpPr>
        <p:spPr>
          <a:xfrm>
            <a:off x="3078239" y="1825859"/>
            <a:ext cx="2121570" cy="1028423"/>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114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Please replace text, click add relevant headline, modify the text content, also can copy your content to this directly.</a:t>
            </a:r>
          </a:p>
        </p:txBody>
      </p:sp>
      <p:sp>
        <p:nvSpPr>
          <p:cNvPr id="52" name="Shape 382"/>
          <p:cNvSpPr/>
          <p:nvPr/>
        </p:nvSpPr>
        <p:spPr>
          <a:xfrm>
            <a:off x="7672134" y="1020465"/>
            <a:ext cx="1954534" cy="1036566"/>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en-US" altLang="zh-CN" sz="114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Please replace text, click add relevant headline, modify the text content, also can copy your content to this directly.</a:t>
            </a:r>
          </a:p>
        </p:txBody>
      </p:sp>
      <p:sp>
        <p:nvSpPr>
          <p:cNvPr id="55" name="Shape 385"/>
          <p:cNvSpPr/>
          <p:nvPr/>
        </p:nvSpPr>
        <p:spPr>
          <a:xfrm>
            <a:off x="9234295" y="2529326"/>
            <a:ext cx="2087277" cy="1028423"/>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114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Please replace text, click add relevant headline, modify the text content, also can copy your content to this directly.</a:t>
            </a:r>
          </a:p>
        </p:txBody>
      </p:sp>
      <p:cxnSp>
        <p:nvCxnSpPr>
          <p:cNvPr id="47" name="直接连接符 46"/>
          <p:cNvCxnSpPr/>
          <p:nvPr/>
        </p:nvCxnSpPr>
        <p:spPr>
          <a:xfrm flipV="1">
            <a:off x="4395584" y="3771193"/>
            <a:ext cx="0" cy="1171999"/>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flipV="1">
            <a:off x="5767907" y="2598949"/>
            <a:ext cx="0" cy="2966867"/>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0" name="直接连接符 49"/>
          <p:cNvCxnSpPr/>
          <p:nvPr/>
        </p:nvCxnSpPr>
        <p:spPr>
          <a:xfrm flipV="1">
            <a:off x="7158573" y="1924373"/>
            <a:ext cx="0" cy="2508801"/>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1" name="直接连接符 50"/>
          <p:cNvCxnSpPr/>
          <p:nvPr/>
        </p:nvCxnSpPr>
        <p:spPr>
          <a:xfrm flipV="1">
            <a:off x="8549238" y="3098671"/>
            <a:ext cx="0" cy="2059138"/>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53" name="矩形 52"/>
          <p:cNvSpPr/>
          <p:nvPr/>
        </p:nvSpPr>
        <p:spPr>
          <a:xfrm>
            <a:off x="5975223" y="4696065"/>
            <a:ext cx="1143846" cy="408932"/>
          </a:xfrm>
          <a:prstGeom prst="rect">
            <a:avLst/>
          </a:prstGeom>
        </p:spPr>
        <p:txBody>
          <a:bodyPr wrap="none" lIns="115542" tIns="57772" rIns="115542" bIns="57772" anchor="ctr">
            <a:spAutoFit/>
          </a:bodyPr>
          <a:lstStyle/>
          <a:p>
            <a:pPr algn="just">
              <a:lnSpc>
                <a:spcPct val="120000"/>
              </a:lnSpc>
            </a:pPr>
            <a:r>
              <a:rPr lang="zh-CN" altLang="en-US" sz="1770" dirty="0">
                <a:solidFill>
                  <a:schemeClr val="tx1">
                    <a:lumMod val="50000"/>
                    <a:lumOff val="50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添加标题</a:t>
            </a:r>
          </a:p>
        </p:txBody>
      </p:sp>
      <p:sp>
        <p:nvSpPr>
          <p:cNvPr id="54" name="椭圆 53"/>
          <p:cNvSpPr/>
          <p:nvPr/>
        </p:nvSpPr>
        <p:spPr>
          <a:xfrm>
            <a:off x="4365962" y="4141805"/>
            <a:ext cx="4362368" cy="1466568"/>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15542" tIns="57772" rIns="115542" bIns="57772" rtlCol="0" anchor="ctr"/>
          <a:lstStyle/>
          <a:p>
            <a:pPr algn="ctr"/>
            <a:endParaRPr lang="zh-CN" altLang="en-US" sz="2275"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56" name="椭圆 55"/>
          <p:cNvSpPr/>
          <p:nvPr/>
        </p:nvSpPr>
        <p:spPr>
          <a:xfrm>
            <a:off x="5064361" y="4376606"/>
            <a:ext cx="2965591" cy="996991"/>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15542" tIns="57772" rIns="115542" bIns="57772" rtlCol="0" anchor="ctr"/>
          <a:lstStyle/>
          <a:p>
            <a:pPr algn="ctr"/>
            <a:endParaRPr lang="zh-CN" altLang="en-US" sz="2275"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grpSp>
        <p:nvGrpSpPr>
          <p:cNvPr id="57" name="组合 56"/>
          <p:cNvGrpSpPr/>
          <p:nvPr/>
        </p:nvGrpSpPr>
        <p:grpSpPr>
          <a:xfrm>
            <a:off x="3993674" y="3231349"/>
            <a:ext cx="744580" cy="744766"/>
            <a:chOff x="1505114" y="3434341"/>
            <a:chExt cx="589156" cy="589303"/>
          </a:xfrm>
        </p:grpSpPr>
        <p:sp>
          <p:nvSpPr>
            <p:cNvPr id="67" name="Oval 53"/>
            <p:cNvSpPr>
              <a:spLocks noChangeArrowheads="1"/>
            </p:cNvSpPr>
            <p:nvPr/>
          </p:nvSpPr>
          <p:spPr bwMode="auto">
            <a:xfrm>
              <a:off x="1505114" y="3434341"/>
              <a:ext cx="589156" cy="589303"/>
            </a:xfrm>
            <a:prstGeom prst="ellipse">
              <a:avLst/>
            </a:prstGeom>
            <a:solidFill>
              <a:srgbClr val="3B355B"/>
            </a:soli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72" tIns="43336" rIns="86672" bIns="43336" anchor="ctr"/>
            <a:lstStyle/>
            <a:p>
              <a:pPr algn="ctr">
                <a:defRPr/>
              </a:pPr>
              <a:endParaRPr lang="zh-CN" altLang="en-US" sz="2275"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68" name="文本框 9"/>
            <p:cNvSpPr txBox="1"/>
            <p:nvPr/>
          </p:nvSpPr>
          <p:spPr>
            <a:xfrm>
              <a:off x="1619870" y="3498453"/>
              <a:ext cx="342720" cy="442365"/>
            </a:xfrm>
            <a:prstGeom prst="rect">
              <a:avLst/>
            </a:prstGeom>
            <a:noFill/>
          </p:spPr>
          <p:txBody>
            <a:bodyPr wrap="none" rtlCol="0" anchor="ctr">
              <a:spAutoFit/>
            </a:bodyPr>
            <a:lstStyle/>
            <a:p>
              <a:pPr algn="ctr"/>
              <a:r>
                <a:rPr lang="en-US" altLang="zh-CN" sz="3035" dirty="0">
                  <a:solidFill>
                    <a:schemeClr val="bg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A</a:t>
              </a:r>
              <a:endParaRPr lang="zh-CN" altLang="en-US" sz="3035" dirty="0">
                <a:solidFill>
                  <a:schemeClr val="bg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grpSp>
      <p:grpSp>
        <p:nvGrpSpPr>
          <p:cNvPr id="58" name="组合 57"/>
          <p:cNvGrpSpPr/>
          <p:nvPr/>
        </p:nvGrpSpPr>
        <p:grpSpPr>
          <a:xfrm>
            <a:off x="8154161" y="2535716"/>
            <a:ext cx="744580" cy="744766"/>
            <a:chOff x="1505114" y="3434341"/>
            <a:chExt cx="589156" cy="589303"/>
          </a:xfrm>
        </p:grpSpPr>
        <p:sp>
          <p:nvSpPr>
            <p:cNvPr id="65" name="Oval 53"/>
            <p:cNvSpPr>
              <a:spLocks noChangeArrowheads="1"/>
            </p:cNvSpPr>
            <p:nvPr/>
          </p:nvSpPr>
          <p:spPr bwMode="auto">
            <a:xfrm>
              <a:off x="1505114" y="3434341"/>
              <a:ext cx="589156" cy="589303"/>
            </a:xfrm>
            <a:prstGeom prst="ellipse">
              <a:avLst/>
            </a:prstGeom>
            <a:solidFill>
              <a:schemeClr val="accent1"/>
            </a:soli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72" tIns="43336" rIns="86672" bIns="43336" anchor="ctr"/>
            <a:lstStyle/>
            <a:p>
              <a:pPr algn="ctr">
                <a:defRPr/>
              </a:pPr>
              <a:endParaRPr lang="zh-CN" altLang="en-US" sz="2275"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66" name="文本框 9"/>
            <p:cNvSpPr txBox="1"/>
            <p:nvPr/>
          </p:nvSpPr>
          <p:spPr>
            <a:xfrm>
              <a:off x="1610353" y="3498453"/>
              <a:ext cx="361746" cy="442365"/>
            </a:xfrm>
            <a:prstGeom prst="rect">
              <a:avLst/>
            </a:prstGeom>
            <a:noFill/>
          </p:spPr>
          <p:txBody>
            <a:bodyPr wrap="none" rtlCol="0" anchor="ctr">
              <a:spAutoFit/>
            </a:bodyPr>
            <a:lstStyle/>
            <a:p>
              <a:pPr algn="ctr"/>
              <a:r>
                <a:rPr lang="en-US" altLang="zh-CN" sz="3035" dirty="0">
                  <a:solidFill>
                    <a:schemeClr val="bg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D</a:t>
              </a:r>
              <a:endParaRPr lang="zh-CN" altLang="en-US" sz="3035" dirty="0">
                <a:solidFill>
                  <a:schemeClr val="bg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grpSp>
      <p:grpSp>
        <p:nvGrpSpPr>
          <p:cNvPr id="59" name="组合 58"/>
          <p:cNvGrpSpPr/>
          <p:nvPr/>
        </p:nvGrpSpPr>
        <p:grpSpPr>
          <a:xfrm>
            <a:off x="6736252" y="1311897"/>
            <a:ext cx="744580" cy="744766"/>
            <a:chOff x="1505114" y="3434341"/>
            <a:chExt cx="589156" cy="589303"/>
          </a:xfrm>
          <a:solidFill>
            <a:schemeClr val="accent2"/>
          </a:solidFill>
        </p:grpSpPr>
        <p:sp>
          <p:nvSpPr>
            <p:cNvPr id="63" name="Oval 53"/>
            <p:cNvSpPr>
              <a:spLocks noChangeArrowheads="1"/>
            </p:cNvSpPr>
            <p:nvPr/>
          </p:nvSpPr>
          <p:spPr bwMode="auto">
            <a:xfrm>
              <a:off x="1505114" y="3434341"/>
              <a:ext cx="589156" cy="589303"/>
            </a:xfrm>
            <a:prstGeom prst="ellipse">
              <a:avLst/>
            </a:prstGeom>
            <a:grp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72" tIns="43336" rIns="86672" bIns="43336" anchor="ctr"/>
            <a:lstStyle/>
            <a:p>
              <a:pPr algn="ctr">
                <a:defRPr/>
              </a:pPr>
              <a:endParaRPr lang="zh-CN" altLang="en-US" sz="2275"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64" name="文本框 9"/>
            <p:cNvSpPr txBox="1"/>
            <p:nvPr/>
          </p:nvSpPr>
          <p:spPr>
            <a:xfrm>
              <a:off x="1626207" y="3498453"/>
              <a:ext cx="330035" cy="442365"/>
            </a:xfrm>
            <a:prstGeom prst="rect">
              <a:avLst/>
            </a:prstGeom>
            <a:noFill/>
          </p:spPr>
          <p:txBody>
            <a:bodyPr wrap="none" rtlCol="0" anchor="ctr">
              <a:spAutoFit/>
            </a:bodyPr>
            <a:lstStyle/>
            <a:p>
              <a:pPr algn="ctr"/>
              <a:r>
                <a:rPr lang="en-US" altLang="zh-CN" sz="3035" dirty="0">
                  <a:solidFill>
                    <a:schemeClr val="bg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C</a:t>
              </a:r>
              <a:endParaRPr lang="zh-CN" altLang="en-US" sz="3035" dirty="0">
                <a:solidFill>
                  <a:schemeClr val="bg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grpSp>
      <p:grpSp>
        <p:nvGrpSpPr>
          <p:cNvPr id="60" name="组合 59"/>
          <p:cNvGrpSpPr/>
          <p:nvPr/>
        </p:nvGrpSpPr>
        <p:grpSpPr>
          <a:xfrm>
            <a:off x="5409880" y="2030126"/>
            <a:ext cx="744580" cy="744766"/>
            <a:chOff x="1505114" y="3434341"/>
            <a:chExt cx="589156" cy="589303"/>
          </a:xfrm>
        </p:grpSpPr>
        <p:sp>
          <p:nvSpPr>
            <p:cNvPr id="61" name="Oval 53"/>
            <p:cNvSpPr>
              <a:spLocks noChangeArrowheads="1"/>
            </p:cNvSpPr>
            <p:nvPr/>
          </p:nvSpPr>
          <p:spPr bwMode="auto">
            <a:xfrm>
              <a:off x="1505114" y="3434341"/>
              <a:ext cx="589156" cy="589303"/>
            </a:xfrm>
            <a:prstGeom prst="ellipse">
              <a:avLst/>
            </a:prstGeom>
            <a:solidFill>
              <a:schemeClr val="accent6"/>
            </a:soli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72" tIns="43336" rIns="86672" bIns="43336" anchor="ctr"/>
            <a:lstStyle/>
            <a:p>
              <a:pPr algn="ctr">
                <a:defRPr/>
              </a:pPr>
              <a:endParaRPr lang="zh-CN" altLang="en-US" sz="2275"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62" name="文本框 9"/>
            <p:cNvSpPr txBox="1"/>
            <p:nvPr/>
          </p:nvSpPr>
          <p:spPr>
            <a:xfrm>
              <a:off x="1623037" y="3498453"/>
              <a:ext cx="336377" cy="442365"/>
            </a:xfrm>
            <a:prstGeom prst="rect">
              <a:avLst/>
            </a:prstGeom>
            <a:noFill/>
          </p:spPr>
          <p:txBody>
            <a:bodyPr wrap="none" rtlCol="0" anchor="ctr">
              <a:spAutoFit/>
            </a:bodyPr>
            <a:lstStyle/>
            <a:p>
              <a:pPr algn="ctr"/>
              <a:r>
                <a:rPr lang="en-US" altLang="zh-CN" sz="3035" dirty="0">
                  <a:solidFill>
                    <a:schemeClr val="bg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B</a:t>
              </a:r>
              <a:endParaRPr lang="zh-CN" altLang="en-US" sz="3035" dirty="0">
                <a:solidFill>
                  <a:schemeClr val="bg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grpSp>
      <p:sp>
        <p:nvSpPr>
          <p:cNvPr id="25" name="TextBox 9_1"/>
          <p:cNvSpPr txBox="1"/>
          <p:nvPr/>
        </p:nvSpPr>
        <p:spPr>
          <a:xfrm>
            <a:off x="188270" y="1235839"/>
            <a:ext cx="738664" cy="328173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p:bldP spid="52"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2209155" cy="1279674"/>
          </a:xfrm>
          <a:prstGeom prst="rect">
            <a:avLst/>
          </a:prstGeom>
        </p:spPr>
      </p:pic>
      <p:sp>
        <p:nvSpPr>
          <p:cNvPr id="13" name="文本框 2"/>
          <p:cNvSpPr txBox="1">
            <a:spLocks noChangeArrowheads="1"/>
          </p:cNvSpPr>
          <p:nvPr>
            <p:custDataLst>
              <p:tags r:id="rId2"/>
            </p:custDataLst>
          </p:nvPr>
        </p:nvSpPr>
        <p:spPr bwMode="auto">
          <a:xfrm rot="21031082">
            <a:off x="2516172" y="2670861"/>
            <a:ext cx="5695313" cy="1015663"/>
          </a:xfrm>
          <a:prstGeom prst="rect">
            <a:avLst/>
          </a:prstGeom>
          <a:solidFill>
            <a:srgbClr val="FFFFFF"/>
          </a:solid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6600" dirty="0">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endParaRPr>
          </a:p>
        </p:txBody>
      </p:sp>
      <p:sp>
        <p:nvSpPr>
          <p:cNvPr id="14" name="文本框 2"/>
          <p:cNvSpPr txBox="1">
            <a:spLocks noChangeArrowheads="1"/>
          </p:cNvSpPr>
          <p:nvPr>
            <p:custDataLst>
              <p:tags r:id="rId3"/>
            </p:custDataLst>
          </p:nvPr>
        </p:nvSpPr>
        <p:spPr bwMode="auto">
          <a:xfrm rot="21031082">
            <a:off x="3601064" y="3757731"/>
            <a:ext cx="5695313" cy="1015663"/>
          </a:xfrm>
          <a:prstGeom prst="rect">
            <a:avLst/>
          </a:prstGeom>
          <a:solidFill>
            <a:srgbClr val="FCEFBB"/>
          </a:solid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6600" dirty="0">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endParaRPr>
          </a:p>
        </p:txBody>
      </p:sp>
      <p:sp>
        <p:nvSpPr>
          <p:cNvPr id="10" name="文本框 2"/>
          <p:cNvSpPr txBox="1">
            <a:spLocks noChangeArrowheads="1"/>
          </p:cNvSpPr>
          <p:nvPr>
            <p:custDataLst>
              <p:tags r:id="rId4"/>
            </p:custDataLst>
          </p:nvPr>
        </p:nvSpPr>
        <p:spPr bwMode="auto">
          <a:xfrm rot="21031082">
            <a:off x="2435187" y="2646209"/>
            <a:ext cx="5695313" cy="1015663"/>
          </a:xfrm>
          <a:prstGeom prst="rect">
            <a:avLst/>
          </a:prstGeom>
          <a:solidFill>
            <a:srgbClr val="66D9FF"/>
          </a:solidFill>
          <a:ln w="28575">
            <a:solidFill>
              <a:schemeClr val="tx1"/>
            </a:solid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rPr>
              <a:t>     03</a:t>
            </a:r>
            <a:endParaRPr lang="zh-CN" altLang="en-US" sz="66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endParaRPr>
          </a:p>
        </p:txBody>
      </p:sp>
      <p:sp>
        <p:nvSpPr>
          <p:cNvPr id="11" name="文本框 2"/>
          <p:cNvSpPr txBox="1">
            <a:spLocks noChangeArrowheads="1"/>
          </p:cNvSpPr>
          <p:nvPr>
            <p:custDataLst>
              <p:tags r:id="rId5"/>
            </p:custDataLst>
          </p:nvPr>
        </p:nvSpPr>
        <p:spPr bwMode="auto">
          <a:xfrm rot="21031082">
            <a:off x="3520079" y="3733079"/>
            <a:ext cx="5695313" cy="1015663"/>
          </a:xfrm>
          <a:prstGeom prst="rect">
            <a:avLst/>
          </a:prstGeom>
          <a:solidFill>
            <a:srgbClr val="F9B4B8"/>
          </a:solidFill>
          <a:ln w="28575">
            <a:solidFill>
              <a:schemeClr val="tx1"/>
            </a:solid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66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rPr>
              <a:t>教学过程</a:t>
            </a:r>
          </a:p>
        </p:txBody>
      </p:sp>
      <p:grpSp>
        <p:nvGrpSpPr>
          <p:cNvPr id="21" name="组合 20"/>
          <p:cNvGrpSpPr/>
          <p:nvPr/>
        </p:nvGrpSpPr>
        <p:grpSpPr>
          <a:xfrm>
            <a:off x="4430697" y="2609563"/>
            <a:ext cx="968168" cy="2481684"/>
            <a:chOff x="4430697" y="2609563"/>
            <a:chExt cx="968168" cy="2481684"/>
          </a:xfrm>
        </p:grpSpPr>
        <p:sp>
          <p:nvSpPr>
            <p:cNvPr id="17" name="矩形 16"/>
            <p:cNvSpPr/>
            <p:nvPr/>
          </p:nvSpPr>
          <p:spPr>
            <a:xfrm rot="4771433">
              <a:off x="4239736" y="2800524"/>
              <a:ext cx="1111266" cy="729343"/>
            </a:xfrm>
            <a:prstGeom prst="rect">
              <a:avLst/>
            </a:prstGeom>
            <a:gradFill>
              <a:gsLst>
                <a:gs pos="12000">
                  <a:schemeClr val="tx1">
                    <a:alpha val="32000"/>
                  </a:schemeClr>
                </a:gs>
                <a:gs pos="100000">
                  <a:srgbClr val="FEE479">
                    <a:alpha val="0"/>
                  </a:srgbClr>
                </a:gs>
              </a:gsLst>
              <a:lin ang="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0" name="矩形 19"/>
            <p:cNvSpPr/>
            <p:nvPr/>
          </p:nvSpPr>
          <p:spPr>
            <a:xfrm rot="4771433" flipH="1" flipV="1">
              <a:off x="4478561" y="4170942"/>
              <a:ext cx="1111266" cy="729343"/>
            </a:xfrm>
            <a:prstGeom prst="rect">
              <a:avLst/>
            </a:prstGeom>
            <a:gradFill>
              <a:gsLst>
                <a:gs pos="12000">
                  <a:schemeClr val="tx1">
                    <a:alpha val="32000"/>
                  </a:schemeClr>
                </a:gs>
                <a:gs pos="100000">
                  <a:srgbClr val="FEE479">
                    <a:alpha val="0"/>
                  </a:srgbClr>
                </a:gs>
              </a:gsLst>
              <a:lin ang="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pic>
        <p:nvPicPr>
          <p:cNvPr id="2" name="图片 1"/>
          <p:cNvPicPr>
            <a:picLocks noChangeAspect="1"/>
          </p:cNvPicPr>
          <p:nvPr/>
        </p:nvPicPr>
        <p:blipFill rotWithShape="1">
          <a:blip r:embed="rId9" cstate="print">
            <a:extLst>
              <a:ext uri="{28A0092B-C50C-407E-A947-70E740481C1C}">
                <a14:useLocalDpi xmlns:a14="http://schemas.microsoft.com/office/drawing/2010/main" val="0"/>
              </a:ext>
            </a:extLst>
          </a:blip>
          <a:srcRect l="57596" t="85780" r="28322"/>
          <a:stretch>
            <a:fillRect/>
          </a:stretch>
        </p:blipFill>
        <p:spPr>
          <a:xfrm>
            <a:off x="10335091" y="3412408"/>
            <a:ext cx="1146332" cy="1153887"/>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637" y="5809383"/>
            <a:ext cx="1472635" cy="1047101"/>
          </a:xfrm>
          <a:prstGeom prst="rect">
            <a:avLst/>
          </a:prstGeom>
        </p:spPr>
      </p:pic>
      <p:pic>
        <p:nvPicPr>
          <p:cNvPr id="5" name="图片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3046" y="3699087"/>
            <a:ext cx="1675032" cy="612980"/>
          </a:xfrm>
          <a:prstGeom prst="rect">
            <a:avLst/>
          </a:prstGeom>
        </p:spPr>
      </p:pic>
      <p:pic>
        <p:nvPicPr>
          <p:cNvPr id="8" name="图片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16076" y="1205431"/>
            <a:ext cx="1697355" cy="1563479"/>
          </a:xfrm>
          <a:prstGeom prst="rect">
            <a:avLst/>
          </a:prstGeom>
        </p:spPr>
      </p:pic>
      <p:sp>
        <p:nvSpPr>
          <p:cNvPr id="16" name="矩形 15"/>
          <p:cNvSpPr/>
          <p:nvPr/>
        </p:nvSpPr>
        <p:spPr>
          <a:xfrm rot="21033330">
            <a:off x="2351449" y="2504788"/>
            <a:ext cx="2868246" cy="3282461"/>
          </a:xfrm>
          <a:prstGeom prst="rect">
            <a:avLst/>
          </a:prstGeom>
          <a:solidFill>
            <a:srgbClr val="FEE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pic>
        <p:nvPicPr>
          <p:cNvPr id="6" name="图片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3664" y="489164"/>
            <a:ext cx="904876" cy="716267"/>
          </a:xfrm>
          <a:prstGeom prst="rect">
            <a:avLst/>
          </a:prstGeom>
        </p:spPr>
      </p:pic>
      <p:pic>
        <p:nvPicPr>
          <p:cNvPr id="9" name="图片 8"/>
          <p:cNvPicPr>
            <a:picLocks noChangeAspect="1"/>
          </p:cNvPicPr>
          <p:nvPr/>
        </p:nvPicPr>
        <p:blipFill rotWithShape="1">
          <a:blip r:embed="rId9" cstate="print">
            <a:extLst>
              <a:ext uri="{28A0092B-C50C-407E-A947-70E740481C1C}">
                <a14:useLocalDpi xmlns:a14="http://schemas.microsoft.com/office/drawing/2010/main" val="0"/>
              </a:ext>
            </a:extLst>
          </a:blip>
          <a:srcRect l="59495" t="36695" r="17404" b="51320"/>
          <a:stretch>
            <a:fillRect/>
          </a:stretch>
        </p:blipFill>
        <p:spPr>
          <a:xfrm>
            <a:off x="3904501" y="1383246"/>
            <a:ext cx="1589314" cy="821960"/>
          </a:xfrm>
          <a:prstGeom prst="rect">
            <a:avLst/>
          </a:prstGeom>
        </p:spPr>
      </p:pic>
      <p:pic>
        <p:nvPicPr>
          <p:cNvPr id="12" name="图片 11"/>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84" t="74691"/>
          <a:stretch>
            <a:fillRect/>
          </a:stretch>
        </p:blipFill>
        <p:spPr>
          <a:xfrm rot="5079879">
            <a:off x="1005501" y="2412465"/>
            <a:ext cx="5900512" cy="2573243"/>
          </a:xfrm>
          <a:prstGeom prst="rect">
            <a:avLst/>
          </a:prstGeom>
        </p:spPr>
      </p:pic>
      <p:pic>
        <p:nvPicPr>
          <p:cNvPr id="4" name="图片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96793" y="5235571"/>
            <a:ext cx="1998576" cy="1625636"/>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t="67845" r="57386"/>
          <a:stretch>
            <a:fillRect/>
          </a:stretch>
        </p:blipFill>
        <p:spPr>
          <a:xfrm>
            <a:off x="9260145" y="0"/>
            <a:ext cx="2931855" cy="2205206"/>
          </a:xfrm>
          <a:prstGeom prst="rect">
            <a:avLst/>
          </a:prstGeom>
        </p:spPr>
      </p:pic>
      <p:pic>
        <p:nvPicPr>
          <p:cNvPr id="24" name="图片 23"/>
          <p:cNvPicPr>
            <a:picLocks noChangeAspect="1"/>
          </p:cNvPicPr>
          <p:nvPr/>
        </p:nvPicPr>
        <p:blipFill rotWithShape="1">
          <a:blip r:embed="rId9" cstate="print">
            <a:extLst>
              <a:ext uri="{28A0092B-C50C-407E-A947-70E740481C1C}">
                <a14:useLocalDpi xmlns:a14="http://schemas.microsoft.com/office/drawing/2010/main" val="0"/>
              </a:ext>
            </a:extLst>
          </a:blip>
          <a:srcRect r="42802" b="64226"/>
          <a:stretch>
            <a:fillRect/>
          </a:stretch>
        </p:blipFill>
        <p:spPr>
          <a:xfrm>
            <a:off x="8256816" y="4404646"/>
            <a:ext cx="3935184" cy="2453354"/>
          </a:xfrm>
          <a:prstGeom prst="rect">
            <a:avLst/>
          </a:prstGeom>
        </p:spPr>
      </p:pic>
      <p:pic>
        <p:nvPicPr>
          <p:cNvPr id="25" name="图片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972850">
            <a:off x="5427470" y="982592"/>
            <a:ext cx="1764317" cy="1279674"/>
          </a:xfrm>
          <a:prstGeom prst="rect">
            <a:avLst/>
          </a:prstGeom>
        </p:spPr>
      </p:pic>
      <p:pic>
        <p:nvPicPr>
          <p:cNvPr id="26" name="图片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972850" flipH="1" flipV="1">
            <a:off x="6298652" y="4888574"/>
            <a:ext cx="1764317" cy="1279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par>
                                <p:cTn id="43" presetID="22" presetClass="entr" presetSubtype="4"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par>
                                <p:cTn id="46" presetID="22" presetClass="entr" presetSubtype="4"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V="1">
            <a:off x="2980343" y="2905810"/>
            <a:ext cx="1866254" cy="1920733"/>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flipH="1" flipV="1">
            <a:off x="4829631" y="2907829"/>
            <a:ext cx="2481288" cy="878737"/>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flipH="1">
            <a:off x="7310916" y="1747430"/>
            <a:ext cx="2240396" cy="2034916"/>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 name="椭圆 2"/>
          <p:cNvSpPr/>
          <p:nvPr/>
        </p:nvSpPr>
        <p:spPr>
          <a:xfrm>
            <a:off x="2462403" y="4308606"/>
            <a:ext cx="1035877" cy="1035877"/>
          </a:xfrm>
          <a:prstGeom prst="ellipse">
            <a:avLst/>
          </a:prstGeom>
          <a:solidFill>
            <a:schemeClr val="accent1"/>
          </a:solidFill>
          <a:ln w="25400">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1218565"/>
            <a:endParaRPr lang="zh-CN" altLang="en-US" sz="2100">
              <a:solidFill>
                <a:prstClr val="white"/>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 name="椭圆 3"/>
          <p:cNvSpPr/>
          <p:nvPr/>
        </p:nvSpPr>
        <p:spPr>
          <a:xfrm>
            <a:off x="4164893" y="2224107"/>
            <a:ext cx="1363403" cy="1363403"/>
          </a:xfrm>
          <a:prstGeom prst="ellipse">
            <a:avLst/>
          </a:prstGeom>
          <a:solidFill>
            <a:schemeClr val="accent2"/>
          </a:solidFill>
          <a:ln w="25400">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1218565"/>
            <a:endParaRPr lang="zh-CN" altLang="en-US" sz="2100">
              <a:solidFill>
                <a:prstClr val="white"/>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5" name="椭圆 4"/>
          <p:cNvSpPr/>
          <p:nvPr/>
        </p:nvSpPr>
        <p:spPr>
          <a:xfrm>
            <a:off x="6494850" y="2950491"/>
            <a:ext cx="1556883" cy="1556883"/>
          </a:xfrm>
          <a:prstGeom prst="ellipse">
            <a:avLst/>
          </a:prstGeom>
          <a:solidFill>
            <a:schemeClr val="accent1"/>
          </a:solidFill>
          <a:ln w="25400">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1218565"/>
            <a:endParaRPr lang="zh-CN" altLang="en-US" sz="2100">
              <a:solidFill>
                <a:prstClr val="white"/>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6" name="椭圆 5"/>
          <p:cNvSpPr/>
          <p:nvPr/>
        </p:nvSpPr>
        <p:spPr>
          <a:xfrm>
            <a:off x="8607084" y="1311267"/>
            <a:ext cx="1315368" cy="1315368"/>
          </a:xfrm>
          <a:prstGeom prst="ellipse">
            <a:avLst/>
          </a:prstGeom>
          <a:solidFill>
            <a:schemeClr val="accent2"/>
          </a:solidFill>
          <a:ln w="25400">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1218565"/>
            <a:endParaRPr lang="zh-CN" altLang="en-US" sz="2100">
              <a:solidFill>
                <a:prstClr val="white"/>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6" name="矩形 45"/>
          <p:cNvSpPr/>
          <p:nvPr/>
        </p:nvSpPr>
        <p:spPr>
          <a:xfrm>
            <a:off x="3806552" y="4767914"/>
            <a:ext cx="2873799" cy="1059936"/>
          </a:xfrm>
          <a:prstGeom prst="rect">
            <a:avLst/>
          </a:prstGeom>
        </p:spPr>
        <p:txBody>
          <a:bodyPr wrap="square" lIns="121887" tIns="60943" rIns="121887" bIns="60943">
            <a:spAutoFit/>
          </a:bodyPr>
          <a:lstStyle/>
          <a:p>
            <a:pPr>
              <a:lnSpc>
                <a:spcPct val="130000"/>
              </a:lnSpc>
            </a:pPr>
            <a:r>
              <a:rPr lang="zh-CN"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请在此添加您的文字内容，请在此添加您的文字内容。请在此添加您的文字内容，请在此添加您的文字内容。</a:t>
            </a:r>
          </a:p>
          <a:p>
            <a:pPr>
              <a:lnSpc>
                <a:spcPct val="130000"/>
              </a:lnSpc>
            </a:pPr>
            <a:endParaRPr lang="zh-CN"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7" name="矩形 46"/>
          <p:cNvSpPr/>
          <p:nvPr/>
        </p:nvSpPr>
        <p:spPr>
          <a:xfrm>
            <a:off x="3875192" y="4423305"/>
            <a:ext cx="2318088" cy="492408"/>
          </a:xfrm>
          <a:prstGeom prst="rect">
            <a:avLst/>
          </a:prstGeom>
        </p:spPr>
        <p:txBody>
          <a:bodyPr wrap="square" lIns="121887" tIns="60943" rIns="121887" bIns="60943">
            <a:spAutoFit/>
          </a:bodyPr>
          <a:lstStyle/>
          <a:p>
            <a:r>
              <a:rPr lang="zh-CN" alt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Helvetica"/>
                <a:sym typeface="汉仪字研欢乐宋W" panose="00020600040101010101" pitchFamily="18" charset="-122"/>
              </a:rPr>
              <a:t>添加标题</a:t>
            </a:r>
          </a:p>
        </p:txBody>
      </p:sp>
      <p:sp>
        <p:nvSpPr>
          <p:cNvPr id="49" name="矩形 48"/>
          <p:cNvSpPr/>
          <p:nvPr/>
        </p:nvSpPr>
        <p:spPr>
          <a:xfrm>
            <a:off x="1845136" y="2348333"/>
            <a:ext cx="2318088" cy="492408"/>
          </a:xfrm>
          <a:prstGeom prst="rect">
            <a:avLst/>
          </a:prstGeom>
        </p:spPr>
        <p:txBody>
          <a:bodyPr wrap="square" lIns="121887" tIns="60943" rIns="121887" bIns="60943">
            <a:spAutoFit/>
          </a:bodyPr>
          <a:lstStyle/>
          <a:p>
            <a:pPr algn="r"/>
            <a:r>
              <a:rPr lang="zh-CN" alt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Helvetica"/>
                <a:sym typeface="汉仪字研欢乐宋W" panose="00020600040101010101" pitchFamily="18" charset="-122"/>
              </a:rPr>
              <a:t>添加标题</a:t>
            </a:r>
          </a:p>
        </p:txBody>
      </p:sp>
      <p:sp>
        <p:nvSpPr>
          <p:cNvPr id="51" name="矩形 50"/>
          <p:cNvSpPr/>
          <p:nvPr/>
        </p:nvSpPr>
        <p:spPr>
          <a:xfrm>
            <a:off x="8278245" y="3388182"/>
            <a:ext cx="2318088" cy="492408"/>
          </a:xfrm>
          <a:prstGeom prst="rect">
            <a:avLst/>
          </a:prstGeom>
        </p:spPr>
        <p:txBody>
          <a:bodyPr wrap="square" lIns="121887" tIns="60943" rIns="121887" bIns="60943">
            <a:spAutoFit/>
          </a:bodyPr>
          <a:lstStyle/>
          <a:p>
            <a:r>
              <a:rPr lang="zh-CN" alt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Helvetica"/>
                <a:sym typeface="汉仪字研欢乐宋W" panose="00020600040101010101" pitchFamily="18" charset="-122"/>
              </a:rPr>
              <a:t>添加标题</a:t>
            </a:r>
          </a:p>
        </p:txBody>
      </p:sp>
      <p:sp>
        <p:nvSpPr>
          <p:cNvPr id="53" name="矩形 52"/>
          <p:cNvSpPr/>
          <p:nvPr/>
        </p:nvSpPr>
        <p:spPr>
          <a:xfrm>
            <a:off x="7112474" y="1394757"/>
            <a:ext cx="2318088" cy="492408"/>
          </a:xfrm>
          <a:prstGeom prst="rect">
            <a:avLst/>
          </a:prstGeom>
        </p:spPr>
        <p:txBody>
          <a:bodyPr wrap="square" lIns="121887" tIns="60943" rIns="121887" bIns="60943">
            <a:spAutoFit/>
          </a:bodyPr>
          <a:lstStyle/>
          <a:p>
            <a:r>
              <a:rPr lang="zh-CN" alt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Helvetica"/>
                <a:sym typeface="汉仪字研欢乐宋W" panose="00020600040101010101" pitchFamily="18" charset="-122"/>
              </a:rPr>
              <a:t>添加标题</a:t>
            </a:r>
          </a:p>
        </p:txBody>
      </p:sp>
      <p:sp>
        <p:nvSpPr>
          <p:cNvPr id="59" name="文本框 9"/>
          <p:cNvSpPr txBox="1"/>
          <p:nvPr/>
        </p:nvSpPr>
        <p:spPr>
          <a:xfrm>
            <a:off x="2724213" y="4555067"/>
            <a:ext cx="512254" cy="615519"/>
          </a:xfrm>
          <a:prstGeom prst="rect">
            <a:avLst/>
          </a:prstGeom>
          <a:noFill/>
        </p:spPr>
        <p:txBody>
          <a:bodyPr wrap="none" lIns="121887" tIns="60943" rIns="121887" bIns="60943" rtlCol="0" anchor="ctr">
            <a:spAutoFit/>
          </a:bodyPr>
          <a:lstStyle/>
          <a:p>
            <a:pPr algn="ctr" defTabSz="1218565"/>
            <a:r>
              <a:rPr lang="en-US" altLang="zh-CN" sz="3200" dirty="0">
                <a:solidFill>
                  <a:prstClr val="white"/>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A</a:t>
            </a:r>
            <a:endParaRPr lang="zh-CN" altLang="en-US" sz="3200" dirty="0">
              <a:solidFill>
                <a:prstClr val="white"/>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60" name="文本框 9"/>
          <p:cNvSpPr txBox="1"/>
          <p:nvPr/>
        </p:nvSpPr>
        <p:spPr>
          <a:xfrm>
            <a:off x="4533562" y="2529698"/>
            <a:ext cx="626066" cy="861740"/>
          </a:xfrm>
          <a:prstGeom prst="rect">
            <a:avLst/>
          </a:prstGeom>
          <a:noFill/>
        </p:spPr>
        <p:txBody>
          <a:bodyPr wrap="none" lIns="121887" tIns="60943" rIns="121887" bIns="60943" rtlCol="0" anchor="ctr">
            <a:spAutoFit/>
          </a:bodyPr>
          <a:lstStyle/>
          <a:p>
            <a:pPr algn="ctr" defTabSz="1218565"/>
            <a:r>
              <a:rPr lang="en-US" altLang="zh-CN" sz="4800" dirty="0">
                <a:solidFill>
                  <a:prstClr val="white"/>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B</a:t>
            </a:r>
            <a:endParaRPr lang="zh-CN" altLang="en-US" sz="4800" dirty="0">
              <a:solidFill>
                <a:prstClr val="white"/>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61" name="文本框 9"/>
          <p:cNvSpPr txBox="1"/>
          <p:nvPr/>
        </p:nvSpPr>
        <p:spPr>
          <a:xfrm>
            <a:off x="6927359" y="3263089"/>
            <a:ext cx="651715" cy="938684"/>
          </a:xfrm>
          <a:prstGeom prst="rect">
            <a:avLst/>
          </a:prstGeom>
          <a:noFill/>
        </p:spPr>
        <p:txBody>
          <a:bodyPr wrap="none" lIns="121887" tIns="60943" rIns="121887" bIns="60943" rtlCol="0" anchor="ctr">
            <a:spAutoFit/>
          </a:bodyPr>
          <a:lstStyle/>
          <a:p>
            <a:pPr algn="ctr" defTabSz="1218565"/>
            <a:r>
              <a:rPr lang="en-US" altLang="zh-CN" sz="5300" dirty="0">
                <a:solidFill>
                  <a:prstClr val="white"/>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C</a:t>
            </a:r>
            <a:endParaRPr lang="zh-CN" altLang="en-US" sz="5300" dirty="0">
              <a:solidFill>
                <a:prstClr val="white"/>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62" name="文本框 9"/>
          <p:cNvSpPr txBox="1"/>
          <p:nvPr/>
        </p:nvSpPr>
        <p:spPr>
          <a:xfrm>
            <a:off x="8949333" y="1615932"/>
            <a:ext cx="630875" cy="784796"/>
          </a:xfrm>
          <a:prstGeom prst="rect">
            <a:avLst/>
          </a:prstGeom>
          <a:noFill/>
        </p:spPr>
        <p:txBody>
          <a:bodyPr wrap="none" lIns="121887" tIns="60943" rIns="121887" bIns="60943" rtlCol="0" anchor="ctr">
            <a:spAutoFit/>
          </a:bodyPr>
          <a:lstStyle/>
          <a:p>
            <a:pPr algn="ctr" defTabSz="1218565"/>
            <a:r>
              <a:rPr lang="en-US" altLang="zh-CN" sz="4300" dirty="0">
                <a:solidFill>
                  <a:prstClr val="white"/>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D</a:t>
            </a:r>
            <a:endParaRPr lang="zh-CN" altLang="en-US" sz="4300" dirty="0">
              <a:solidFill>
                <a:prstClr val="white"/>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7" name="矩形 36"/>
          <p:cNvSpPr/>
          <p:nvPr/>
        </p:nvSpPr>
        <p:spPr>
          <a:xfrm>
            <a:off x="8278245" y="3859497"/>
            <a:ext cx="2873799" cy="1059936"/>
          </a:xfrm>
          <a:prstGeom prst="rect">
            <a:avLst/>
          </a:prstGeom>
        </p:spPr>
        <p:txBody>
          <a:bodyPr wrap="square" lIns="121887" tIns="60943" rIns="121887" bIns="60943">
            <a:spAutoFit/>
          </a:bodyPr>
          <a:lstStyle/>
          <a:p>
            <a:pPr>
              <a:lnSpc>
                <a:spcPct val="130000"/>
              </a:lnSpc>
            </a:pPr>
            <a:r>
              <a:rPr lang="zh-CN"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请在此添加您的文字内容，请在此添加您的文字内容。请在此添加您的文字内容，请在此添加您的文字内容。</a:t>
            </a:r>
          </a:p>
          <a:p>
            <a:pPr>
              <a:lnSpc>
                <a:spcPct val="130000"/>
              </a:lnSpc>
            </a:pPr>
            <a:endParaRPr lang="zh-CN"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8" name="矩形 37"/>
          <p:cNvSpPr/>
          <p:nvPr/>
        </p:nvSpPr>
        <p:spPr>
          <a:xfrm>
            <a:off x="5733288" y="1859042"/>
            <a:ext cx="2873799" cy="1059936"/>
          </a:xfrm>
          <a:prstGeom prst="rect">
            <a:avLst/>
          </a:prstGeom>
        </p:spPr>
        <p:txBody>
          <a:bodyPr wrap="square" lIns="121887" tIns="60943" rIns="121887" bIns="60943">
            <a:spAutoFit/>
          </a:bodyPr>
          <a:lstStyle/>
          <a:p>
            <a:pPr>
              <a:lnSpc>
                <a:spcPct val="130000"/>
              </a:lnSpc>
            </a:pPr>
            <a:r>
              <a:rPr lang="zh-CN"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请在此添加您的文字内容，请在此添加您的文字内容。请在此添加您的文字内容，请在此添加您的文字内容。</a:t>
            </a:r>
          </a:p>
          <a:p>
            <a:pPr>
              <a:lnSpc>
                <a:spcPct val="130000"/>
              </a:lnSpc>
            </a:pPr>
            <a:endParaRPr lang="zh-CN"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0" name="矩形 39"/>
          <p:cNvSpPr/>
          <p:nvPr/>
        </p:nvSpPr>
        <p:spPr>
          <a:xfrm>
            <a:off x="1284003" y="2824096"/>
            <a:ext cx="2873799" cy="1059936"/>
          </a:xfrm>
          <a:prstGeom prst="rect">
            <a:avLst/>
          </a:prstGeom>
        </p:spPr>
        <p:txBody>
          <a:bodyPr wrap="square" lIns="121887" tIns="60943" rIns="121887" bIns="60943">
            <a:spAutoFit/>
          </a:bodyPr>
          <a:lstStyle/>
          <a:p>
            <a:pPr>
              <a:lnSpc>
                <a:spcPct val="130000"/>
              </a:lnSpc>
            </a:pPr>
            <a:r>
              <a:rPr lang="zh-CN"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请在此添加您的文字内容，请在此添加您的文字内容。请在此添加您的文字内容，请在此添加您的文字内容。</a:t>
            </a:r>
          </a:p>
          <a:p>
            <a:pPr>
              <a:lnSpc>
                <a:spcPct val="130000"/>
              </a:lnSpc>
            </a:pPr>
            <a:endParaRPr lang="zh-CN"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3" name="TextBox 9_1"/>
          <p:cNvSpPr txBox="1"/>
          <p:nvPr/>
        </p:nvSpPr>
        <p:spPr>
          <a:xfrm>
            <a:off x="188270" y="1235839"/>
            <a:ext cx="738664" cy="328173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anim calcmode="lin" valueType="num">
                                      <p:cBhvr>
                                        <p:cTn id="24" dur="750" fill="hold"/>
                                        <p:tgtEl>
                                          <p:spTgt spid="4"/>
                                        </p:tgtEl>
                                        <p:attrNameLst>
                                          <p:attrName>ppt_x</p:attrName>
                                        </p:attrNameLst>
                                      </p:cBhvr>
                                      <p:tavLst>
                                        <p:tav tm="0">
                                          <p:val>
                                            <p:strVal val="#ppt_x"/>
                                          </p:val>
                                        </p:tav>
                                        <p:tav tm="100000">
                                          <p:val>
                                            <p:strVal val="#ppt_x"/>
                                          </p:val>
                                        </p:tav>
                                      </p:tavLst>
                                    </p:anim>
                                    <p:anim calcmode="lin" valueType="num">
                                      <p:cBhvr>
                                        <p:cTn id="25" dur="75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750"/>
                                        <p:tgtEl>
                                          <p:spTgt spid="5"/>
                                        </p:tgtEl>
                                      </p:cBhvr>
                                    </p:animEffect>
                                    <p:anim calcmode="lin" valueType="num">
                                      <p:cBhvr>
                                        <p:cTn id="40" dur="750" fill="hold"/>
                                        <p:tgtEl>
                                          <p:spTgt spid="5"/>
                                        </p:tgtEl>
                                        <p:attrNameLst>
                                          <p:attrName>ppt_x</p:attrName>
                                        </p:attrNameLst>
                                      </p:cBhvr>
                                      <p:tavLst>
                                        <p:tav tm="0">
                                          <p:val>
                                            <p:strVal val="#ppt_x"/>
                                          </p:val>
                                        </p:tav>
                                        <p:tav tm="100000">
                                          <p:val>
                                            <p:strVal val="#ppt_x"/>
                                          </p:val>
                                        </p:tav>
                                      </p:tavLst>
                                    </p:anim>
                                    <p:anim calcmode="lin" valueType="num">
                                      <p:cBhvr>
                                        <p:cTn id="41" dur="750" fill="hold"/>
                                        <p:tgtEl>
                                          <p:spTgt spid="5"/>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p:cTn id="45" dur="500" fill="hold"/>
                                        <p:tgtEl>
                                          <p:spTgt spid="61"/>
                                        </p:tgtEl>
                                        <p:attrNameLst>
                                          <p:attrName>ppt_w</p:attrName>
                                        </p:attrNameLst>
                                      </p:cBhvr>
                                      <p:tavLst>
                                        <p:tav tm="0">
                                          <p:val>
                                            <p:fltVal val="0"/>
                                          </p:val>
                                        </p:tav>
                                        <p:tav tm="100000">
                                          <p:val>
                                            <p:strVal val="#ppt_w"/>
                                          </p:val>
                                        </p:tav>
                                      </p:tavLst>
                                    </p:anim>
                                    <p:anim calcmode="lin" valueType="num">
                                      <p:cBhvr>
                                        <p:cTn id="46" dur="500" fill="hold"/>
                                        <p:tgtEl>
                                          <p:spTgt spid="61"/>
                                        </p:tgtEl>
                                        <p:attrNameLst>
                                          <p:attrName>ppt_h</p:attrName>
                                        </p:attrNameLst>
                                      </p:cBhvr>
                                      <p:tavLst>
                                        <p:tav tm="0">
                                          <p:val>
                                            <p:fltVal val="0"/>
                                          </p:val>
                                        </p:tav>
                                        <p:tav tm="100000">
                                          <p:val>
                                            <p:strVal val="#ppt_h"/>
                                          </p:val>
                                        </p:tav>
                                      </p:tavLst>
                                    </p:anim>
                                    <p:animEffect transition="in" filter="fade">
                                      <p:cBhvr>
                                        <p:cTn id="47" dur="500"/>
                                        <p:tgtEl>
                                          <p:spTgt spid="6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750"/>
                                        <p:tgtEl>
                                          <p:spTgt spid="6"/>
                                        </p:tgtEl>
                                      </p:cBhvr>
                                    </p:animEffect>
                                    <p:anim calcmode="lin" valueType="num">
                                      <p:cBhvr>
                                        <p:cTn id="56" dur="750" fill="hold"/>
                                        <p:tgtEl>
                                          <p:spTgt spid="6"/>
                                        </p:tgtEl>
                                        <p:attrNameLst>
                                          <p:attrName>ppt_x</p:attrName>
                                        </p:attrNameLst>
                                      </p:cBhvr>
                                      <p:tavLst>
                                        <p:tav tm="0">
                                          <p:val>
                                            <p:strVal val="#ppt_x"/>
                                          </p:val>
                                        </p:tav>
                                        <p:tav tm="100000">
                                          <p:val>
                                            <p:strVal val="#ppt_x"/>
                                          </p:val>
                                        </p:tav>
                                      </p:tavLst>
                                    </p:anim>
                                    <p:anim calcmode="lin" valueType="num">
                                      <p:cBhvr>
                                        <p:cTn id="57" dur="750" fill="hold"/>
                                        <p:tgtEl>
                                          <p:spTgt spid="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right)">
                                      <p:cBhvr>
                                        <p:cTn id="67" dur="500"/>
                                        <p:tgtEl>
                                          <p:spTgt spid="4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right)">
                                      <p:cBhvr>
                                        <p:cTn id="73" dur="500"/>
                                        <p:tgtEl>
                                          <p:spTgt spid="5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left)">
                                      <p:cBhvr>
                                        <p:cTn id="76" dur="500"/>
                                        <p:tgtEl>
                                          <p:spTgt spid="5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500"/>
                                        <p:tgtEl>
                                          <p:spTgt spid="3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left)">
                                      <p:cBhvr>
                                        <p:cTn id="85" dur="500"/>
                                        <p:tgtEl>
                                          <p:spTgt spid="4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46" grpId="0"/>
      <p:bldP spid="47" grpId="0"/>
      <p:bldP spid="49" grpId="0"/>
      <p:bldP spid="51" grpId="0"/>
      <p:bldP spid="53" grpId="0"/>
      <p:bldP spid="59" grpId="0"/>
      <p:bldP spid="60" grpId="0"/>
      <p:bldP spid="61" grpId="0"/>
      <p:bldP spid="62" grpId="0"/>
      <p:bldP spid="37" grpId="0"/>
      <p:bldP spid="38"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p:nvPr/>
        </p:nvGraphicFramePr>
        <p:xfrm>
          <a:off x="6492091" y="1686245"/>
          <a:ext cx="5004352" cy="3485004"/>
        </p:xfrm>
        <a:graphic>
          <a:graphicData uri="http://schemas.openxmlformats.org/drawingml/2006/chart">
            <c:chart xmlns:c="http://schemas.openxmlformats.org/drawingml/2006/chart" xmlns:r="http://schemas.openxmlformats.org/officeDocument/2006/relationships" r:id="rId3"/>
          </a:graphicData>
        </a:graphic>
      </p:graphicFrame>
      <p:sp>
        <p:nvSpPr>
          <p:cNvPr id="28" name="Freeform 46"/>
          <p:cNvSpPr>
            <a:spLocks noEditPoints="1"/>
          </p:cNvSpPr>
          <p:nvPr/>
        </p:nvSpPr>
        <p:spPr bwMode="auto">
          <a:xfrm>
            <a:off x="2370910" y="1723222"/>
            <a:ext cx="393460" cy="393457"/>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05873" tIns="52936" rIns="105873" bIns="52936" numCol="1" anchor="t" anchorCtr="0" compatLnSpc="1"/>
          <a:lstStyle/>
          <a:p>
            <a:pPr>
              <a:lnSpc>
                <a:spcPct val="120000"/>
              </a:lnSpc>
            </a:pPr>
            <a:endParaRPr lang="en-US" sz="760">
              <a:solidFill>
                <a:schemeClr val="tx1">
                  <a:lumMod val="75000"/>
                  <a:lumOff val="2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29" name="Freeform 46"/>
          <p:cNvSpPr>
            <a:spLocks noEditPoints="1"/>
          </p:cNvSpPr>
          <p:nvPr/>
        </p:nvSpPr>
        <p:spPr bwMode="auto">
          <a:xfrm>
            <a:off x="2370910" y="2429046"/>
            <a:ext cx="393460" cy="393457"/>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105873" tIns="52936" rIns="105873" bIns="52936" numCol="1" anchor="t" anchorCtr="0" compatLnSpc="1"/>
          <a:lstStyle/>
          <a:p>
            <a:pPr>
              <a:lnSpc>
                <a:spcPct val="120000"/>
              </a:lnSpc>
            </a:pPr>
            <a:endParaRPr lang="en-US" sz="760">
              <a:solidFill>
                <a:schemeClr val="tx1">
                  <a:lumMod val="75000"/>
                  <a:lumOff val="2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0" name="Freeform 46"/>
          <p:cNvSpPr>
            <a:spLocks noEditPoints="1"/>
          </p:cNvSpPr>
          <p:nvPr/>
        </p:nvSpPr>
        <p:spPr bwMode="auto">
          <a:xfrm>
            <a:off x="2370910" y="3134870"/>
            <a:ext cx="393460" cy="393457"/>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105873" tIns="52936" rIns="105873" bIns="52936" numCol="1" anchor="t" anchorCtr="0" compatLnSpc="1"/>
          <a:lstStyle/>
          <a:p>
            <a:pPr>
              <a:lnSpc>
                <a:spcPct val="120000"/>
              </a:lnSpc>
            </a:pPr>
            <a:endParaRPr lang="en-US" sz="760">
              <a:solidFill>
                <a:schemeClr val="tx1">
                  <a:lumMod val="75000"/>
                  <a:lumOff val="2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1" name="Freeform 46"/>
          <p:cNvSpPr>
            <a:spLocks noEditPoints="1"/>
          </p:cNvSpPr>
          <p:nvPr/>
        </p:nvSpPr>
        <p:spPr bwMode="auto">
          <a:xfrm>
            <a:off x="2370910" y="3840693"/>
            <a:ext cx="393460" cy="393457"/>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ln>
        </p:spPr>
        <p:txBody>
          <a:bodyPr vert="horz" wrap="square" lIns="105873" tIns="52936" rIns="105873" bIns="52936" numCol="1" anchor="t" anchorCtr="0" compatLnSpc="1"/>
          <a:lstStyle/>
          <a:p>
            <a:pPr>
              <a:lnSpc>
                <a:spcPct val="120000"/>
              </a:lnSpc>
            </a:pPr>
            <a:endParaRPr lang="en-US" sz="760">
              <a:solidFill>
                <a:schemeClr val="tx1">
                  <a:lumMod val="75000"/>
                  <a:lumOff val="2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6" name="Freeform 46"/>
          <p:cNvSpPr>
            <a:spLocks noEditPoints="1"/>
          </p:cNvSpPr>
          <p:nvPr/>
        </p:nvSpPr>
        <p:spPr bwMode="auto">
          <a:xfrm>
            <a:off x="2370910" y="4549094"/>
            <a:ext cx="393460" cy="393457"/>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5"/>
          </a:solidFill>
          <a:ln w="9525">
            <a:noFill/>
            <a:round/>
          </a:ln>
        </p:spPr>
        <p:txBody>
          <a:bodyPr vert="horz" wrap="square" lIns="105873" tIns="52936" rIns="105873" bIns="52936" numCol="1" anchor="t" anchorCtr="0" compatLnSpc="1"/>
          <a:lstStyle/>
          <a:p>
            <a:pPr>
              <a:lnSpc>
                <a:spcPct val="120000"/>
              </a:lnSpc>
            </a:pPr>
            <a:endParaRPr lang="en-US" sz="760">
              <a:solidFill>
                <a:schemeClr val="tx1">
                  <a:lumMod val="75000"/>
                  <a:lumOff val="2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grpSp>
        <p:nvGrpSpPr>
          <p:cNvPr id="45" name="组合 44"/>
          <p:cNvGrpSpPr/>
          <p:nvPr/>
        </p:nvGrpSpPr>
        <p:grpSpPr>
          <a:xfrm>
            <a:off x="3097292" y="1682757"/>
            <a:ext cx="2775551" cy="1097968"/>
            <a:chOff x="468937" y="2419540"/>
            <a:chExt cx="2775551" cy="1097968"/>
          </a:xfrm>
        </p:grpSpPr>
        <p:sp>
          <p:nvSpPr>
            <p:cNvPr id="50" name="TextBox 18"/>
            <p:cNvSpPr txBox="1"/>
            <p:nvPr/>
          </p:nvSpPr>
          <p:spPr>
            <a:xfrm flipH="1">
              <a:off x="468937" y="2419540"/>
              <a:ext cx="1447832" cy="461665"/>
            </a:xfrm>
            <a:prstGeom prst="rect">
              <a:avLst/>
            </a:prstGeom>
            <a:noFill/>
          </p:spPr>
          <p:txBody>
            <a:bodyPr wrap="none" rtlCol="0">
              <a:spAutoFit/>
            </a:bodyPr>
            <a:lstStyle/>
            <a:p>
              <a:r>
                <a:rPr lang="zh-CN" alt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Roboto Black" charset="0"/>
                  <a:sym typeface="汉仪字研欢乐宋W" panose="00020600040101010101" pitchFamily="18" charset="-122"/>
                </a:rPr>
                <a:t>输入标题</a:t>
              </a:r>
              <a:endParaRPr 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Roboto Black" charset="0"/>
                <a:sym typeface="汉仪字研欢乐宋W" panose="00020600040101010101" pitchFamily="18" charset="-122"/>
              </a:endParaRPr>
            </a:p>
          </p:txBody>
        </p:sp>
        <p:sp>
          <p:nvSpPr>
            <p:cNvPr id="51" name="矩形 50"/>
            <p:cNvSpPr/>
            <p:nvPr/>
          </p:nvSpPr>
          <p:spPr>
            <a:xfrm>
              <a:off x="470268" y="2823664"/>
              <a:ext cx="2774220" cy="693844"/>
            </a:xfrm>
            <a:prstGeom prst="rect">
              <a:avLst/>
            </a:prstGeom>
          </p:spPr>
          <p:txBody>
            <a:bodyPr wrap="square">
              <a:spAutoFit/>
            </a:bodyPr>
            <a:lstStyle/>
            <a:p>
              <a:pPr>
                <a:lnSpc>
                  <a:spcPct val="150000"/>
                </a:lnSpc>
              </a:pPr>
              <a:r>
                <a:rPr lang="en-US" altLang="zh-CN" sz="9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OF THIS SCHEME, WE THANK YOU FOR YOUR READING, THE PROPOSAL IS IN WE </a:t>
              </a:r>
              <a:r>
                <a:rPr lang="en-US" altLang="zh-CN" sz="900">
                  <a:latin typeface="汉仪字研欢乐宋W" panose="00020600040101010101" pitchFamily="18" charset="-122"/>
                  <a:ea typeface="汉仪字研欢乐宋W" panose="00020600040101010101" pitchFamily="18" charset="-122"/>
                  <a:sym typeface="汉仪字研欢乐宋W" panose="00020600040101010101" pitchFamily="18" charset="-122"/>
                </a:rPr>
                <a:t>UNDERSTAND YOUR</a:t>
              </a:r>
              <a:endParaRPr lang="en-US" altLang="zh-CN" sz="900"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nvGrpSpPr>
          <p:cNvPr id="52" name="组合 51"/>
          <p:cNvGrpSpPr/>
          <p:nvPr/>
        </p:nvGrpSpPr>
        <p:grpSpPr>
          <a:xfrm>
            <a:off x="3097292" y="2825757"/>
            <a:ext cx="2775551" cy="1097968"/>
            <a:chOff x="468937" y="2419540"/>
            <a:chExt cx="2775551" cy="1097968"/>
          </a:xfrm>
        </p:grpSpPr>
        <p:sp>
          <p:nvSpPr>
            <p:cNvPr id="53" name="TextBox 18"/>
            <p:cNvSpPr txBox="1"/>
            <p:nvPr/>
          </p:nvSpPr>
          <p:spPr>
            <a:xfrm flipH="1">
              <a:off x="468937" y="2419540"/>
              <a:ext cx="1447832" cy="461665"/>
            </a:xfrm>
            <a:prstGeom prst="rect">
              <a:avLst/>
            </a:prstGeom>
            <a:noFill/>
          </p:spPr>
          <p:txBody>
            <a:bodyPr wrap="none" rtlCol="0">
              <a:spAutoFit/>
            </a:bodyPr>
            <a:lstStyle/>
            <a:p>
              <a:r>
                <a:rPr lang="zh-CN" alt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Roboto Black" charset="0"/>
                  <a:sym typeface="汉仪字研欢乐宋W" panose="00020600040101010101" pitchFamily="18" charset="-122"/>
                </a:rPr>
                <a:t>输入标题</a:t>
              </a:r>
              <a:endParaRPr 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Roboto Black" charset="0"/>
                <a:sym typeface="汉仪字研欢乐宋W" panose="00020600040101010101" pitchFamily="18" charset="-122"/>
              </a:endParaRPr>
            </a:p>
          </p:txBody>
        </p:sp>
        <p:sp>
          <p:nvSpPr>
            <p:cNvPr id="54" name="矩形 53"/>
            <p:cNvSpPr/>
            <p:nvPr/>
          </p:nvSpPr>
          <p:spPr>
            <a:xfrm>
              <a:off x="470268" y="2823664"/>
              <a:ext cx="2774220" cy="693844"/>
            </a:xfrm>
            <a:prstGeom prst="rect">
              <a:avLst/>
            </a:prstGeom>
          </p:spPr>
          <p:txBody>
            <a:bodyPr wrap="square">
              <a:spAutoFit/>
            </a:bodyPr>
            <a:lstStyle/>
            <a:p>
              <a:pPr>
                <a:lnSpc>
                  <a:spcPct val="150000"/>
                </a:lnSpc>
              </a:pPr>
              <a:r>
                <a:rPr lang="en-US" altLang="zh-CN" sz="9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OF THIS SCHEME, WE THANK YOU FOR YOUR READING, THE PROPOSAL IS IN WE </a:t>
              </a:r>
              <a:r>
                <a:rPr lang="en-US" altLang="zh-CN" sz="900">
                  <a:latin typeface="汉仪字研欢乐宋W" panose="00020600040101010101" pitchFamily="18" charset="-122"/>
                  <a:ea typeface="汉仪字研欢乐宋W" panose="00020600040101010101" pitchFamily="18" charset="-122"/>
                  <a:sym typeface="汉仪字研欢乐宋W" panose="00020600040101010101" pitchFamily="18" charset="-122"/>
                </a:rPr>
                <a:t>UNDERSTAND YOUR</a:t>
              </a:r>
              <a:endParaRPr lang="en-US" altLang="zh-CN" sz="900"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nvGrpSpPr>
          <p:cNvPr id="55" name="组合 54"/>
          <p:cNvGrpSpPr/>
          <p:nvPr/>
        </p:nvGrpSpPr>
        <p:grpSpPr>
          <a:xfrm>
            <a:off x="3097292" y="3968757"/>
            <a:ext cx="2775551" cy="1097968"/>
            <a:chOff x="468937" y="2419540"/>
            <a:chExt cx="2775551" cy="1097968"/>
          </a:xfrm>
        </p:grpSpPr>
        <p:sp>
          <p:nvSpPr>
            <p:cNvPr id="56" name="TextBox 18"/>
            <p:cNvSpPr txBox="1"/>
            <p:nvPr/>
          </p:nvSpPr>
          <p:spPr>
            <a:xfrm flipH="1">
              <a:off x="468937" y="2419540"/>
              <a:ext cx="1447832" cy="461665"/>
            </a:xfrm>
            <a:prstGeom prst="rect">
              <a:avLst/>
            </a:prstGeom>
            <a:noFill/>
          </p:spPr>
          <p:txBody>
            <a:bodyPr wrap="none" rtlCol="0">
              <a:spAutoFit/>
            </a:bodyPr>
            <a:lstStyle/>
            <a:p>
              <a:r>
                <a:rPr lang="zh-CN" alt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Roboto Black" charset="0"/>
                  <a:sym typeface="汉仪字研欢乐宋W" panose="00020600040101010101" pitchFamily="18" charset="-122"/>
                </a:rPr>
                <a:t>输入标题</a:t>
              </a:r>
              <a:endParaRPr lang="en-US" sz="2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Roboto Black" charset="0"/>
                <a:sym typeface="汉仪字研欢乐宋W" panose="00020600040101010101" pitchFamily="18" charset="-122"/>
              </a:endParaRPr>
            </a:p>
          </p:txBody>
        </p:sp>
        <p:sp>
          <p:nvSpPr>
            <p:cNvPr id="57" name="矩形 56"/>
            <p:cNvSpPr/>
            <p:nvPr/>
          </p:nvSpPr>
          <p:spPr>
            <a:xfrm>
              <a:off x="470268" y="2823664"/>
              <a:ext cx="2774220" cy="693844"/>
            </a:xfrm>
            <a:prstGeom prst="rect">
              <a:avLst/>
            </a:prstGeom>
          </p:spPr>
          <p:txBody>
            <a:bodyPr wrap="square">
              <a:spAutoFit/>
            </a:bodyPr>
            <a:lstStyle/>
            <a:p>
              <a:pPr>
                <a:lnSpc>
                  <a:spcPct val="150000"/>
                </a:lnSpc>
              </a:pPr>
              <a:r>
                <a:rPr lang="en-US" altLang="zh-CN" sz="9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OF THIS SCHEME, WE THANK YOU FOR YOUR READING, THE PROPOSAL IS IN WE </a:t>
              </a:r>
              <a:r>
                <a:rPr lang="en-US" altLang="zh-CN" sz="900">
                  <a:latin typeface="汉仪字研欢乐宋W" panose="00020600040101010101" pitchFamily="18" charset="-122"/>
                  <a:ea typeface="汉仪字研欢乐宋W" panose="00020600040101010101" pitchFamily="18" charset="-122"/>
                  <a:sym typeface="汉仪字研欢乐宋W" panose="00020600040101010101" pitchFamily="18" charset="-122"/>
                </a:rPr>
                <a:t>UNDERSTAND YOUR</a:t>
              </a:r>
              <a:endParaRPr lang="en-US" altLang="zh-CN" sz="900"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sp>
        <p:nvSpPr>
          <p:cNvPr id="19" name="TextBox 9_1"/>
          <p:cNvSpPr txBox="1"/>
          <p:nvPr/>
        </p:nvSpPr>
        <p:spPr>
          <a:xfrm>
            <a:off x="188270" y="1235839"/>
            <a:ext cx="738664" cy="328173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1000"/>
                                        <p:tgtEl>
                                          <p:spTgt spid="52"/>
                                        </p:tgtEl>
                                      </p:cBhvr>
                                    </p:animEffect>
                                    <p:anim calcmode="lin" valueType="num">
                                      <p:cBhvr>
                                        <p:cTn id="46" dur="1000" fill="hold"/>
                                        <p:tgtEl>
                                          <p:spTgt spid="52"/>
                                        </p:tgtEl>
                                        <p:attrNameLst>
                                          <p:attrName>ppt_x</p:attrName>
                                        </p:attrNameLst>
                                      </p:cBhvr>
                                      <p:tavLst>
                                        <p:tav tm="0">
                                          <p:val>
                                            <p:strVal val="#ppt_x"/>
                                          </p:val>
                                        </p:tav>
                                        <p:tav tm="100000">
                                          <p:val>
                                            <p:strVal val="#ppt_x"/>
                                          </p:val>
                                        </p:tav>
                                      </p:tavLst>
                                    </p:anim>
                                    <p:anim calcmode="lin" valueType="num">
                                      <p:cBhvr>
                                        <p:cTn id="4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1" nodeType="clickEffect">
                                  <p:stCondLst>
                                    <p:cond delay="0"/>
                                  </p:stCondLst>
                                  <p:childTnLst>
                                    <p:set>
                                      <p:cBhvr>
                                        <p:cTn id="58"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fade">
                                      <p:cBhvr>
                                        <p:cTn id="59" dur="1000"/>
                                        <p:tgtEl>
                                          <p:spTgt spid="27">
                                            <p:graphicEl>
                                              <a:chart seriesIdx="-3" categoryIdx="-3" bldStep="gridLegend"/>
                                            </p:graphicEl>
                                          </p:spTgt>
                                        </p:tgtEl>
                                      </p:cBhvr>
                                    </p:animEffect>
                                    <p:anim calcmode="lin" valueType="num">
                                      <p:cBhvr>
                                        <p:cTn id="60" dur="1000" fill="hold"/>
                                        <p:tgtEl>
                                          <p:spTgt spid="2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61" dur="1000" fill="hold"/>
                                        <p:tgtEl>
                                          <p:spTgt spid="27">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1" nodeType="clickEffect">
                                  <p:stCondLst>
                                    <p:cond delay="0"/>
                                  </p:stCondLst>
                                  <p:childTnLst>
                                    <p:set>
                                      <p:cBhvr>
                                        <p:cTn id="65"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fade">
                                      <p:cBhvr>
                                        <p:cTn id="66" dur="1000"/>
                                        <p:tgtEl>
                                          <p:spTgt spid="27">
                                            <p:graphicEl>
                                              <a:chart seriesIdx="0" categoryIdx="-4" bldStep="series"/>
                                            </p:graphicEl>
                                          </p:spTgt>
                                        </p:tgtEl>
                                      </p:cBhvr>
                                    </p:animEffect>
                                    <p:anim calcmode="lin" valueType="num">
                                      <p:cBhvr>
                                        <p:cTn id="67" dur="1000" fill="hold"/>
                                        <p:tgtEl>
                                          <p:spTgt spid="27">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68" dur="1000" fill="hold"/>
                                        <p:tgtEl>
                                          <p:spTgt spid="27">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1" nodeType="clickEffect">
                                  <p:stCondLst>
                                    <p:cond delay="0"/>
                                  </p:stCondLst>
                                  <p:childTnLst>
                                    <p:set>
                                      <p:cBhvr>
                                        <p:cTn id="72" dur="1" fill="hold">
                                          <p:stCondLst>
                                            <p:cond delay="0"/>
                                          </p:stCondLst>
                                        </p:cTn>
                                        <p:tgtEl>
                                          <p:spTgt spid="27">
                                            <p:graphicEl>
                                              <a:chart seriesIdx="1" categoryIdx="-4" bldStep="series"/>
                                            </p:graphicEl>
                                          </p:spTgt>
                                        </p:tgtEl>
                                        <p:attrNameLst>
                                          <p:attrName>style.visibility</p:attrName>
                                        </p:attrNameLst>
                                      </p:cBhvr>
                                      <p:to>
                                        <p:strVal val="visible"/>
                                      </p:to>
                                    </p:set>
                                    <p:animEffect transition="in" filter="fade">
                                      <p:cBhvr>
                                        <p:cTn id="73" dur="1000"/>
                                        <p:tgtEl>
                                          <p:spTgt spid="27">
                                            <p:graphicEl>
                                              <a:chart seriesIdx="1" categoryIdx="-4" bldStep="series"/>
                                            </p:graphicEl>
                                          </p:spTgt>
                                        </p:tgtEl>
                                      </p:cBhvr>
                                    </p:animEffect>
                                    <p:anim calcmode="lin" valueType="num">
                                      <p:cBhvr>
                                        <p:cTn id="74" dur="1000" fill="hold"/>
                                        <p:tgtEl>
                                          <p:spTgt spid="27">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75" dur="1000" fill="hold"/>
                                        <p:tgtEl>
                                          <p:spTgt spid="27">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1" nodeType="clickEffect">
                                  <p:stCondLst>
                                    <p:cond delay="0"/>
                                  </p:stCondLst>
                                  <p:childTnLst>
                                    <p:set>
                                      <p:cBhvr>
                                        <p:cTn id="79" dur="1" fill="hold">
                                          <p:stCondLst>
                                            <p:cond delay="0"/>
                                          </p:stCondLst>
                                        </p:cTn>
                                        <p:tgtEl>
                                          <p:spTgt spid="27">
                                            <p:graphicEl>
                                              <a:chart seriesIdx="2" categoryIdx="-4" bldStep="series"/>
                                            </p:graphicEl>
                                          </p:spTgt>
                                        </p:tgtEl>
                                        <p:attrNameLst>
                                          <p:attrName>style.visibility</p:attrName>
                                        </p:attrNameLst>
                                      </p:cBhvr>
                                      <p:to>
                                        <p:strVal val="visible"/>
                                      </p:to>
                                    </p:set>
                                    <p:animEffect transition="in" filter="fade">
                                      <p:cBhvr>
                                        <p:cTn id="80" dur="1000"/>
                                        <p:tgtEl>
                                          <p:spTgt spid="27">
                                            <p:graphicEl>
                                              <a:chart seriesIdx="2" categoryIdx="-4" bldStep="series"/>
                                            </p:graphicEl>
                                          </p:spTgt>
                                        </p:tgtEl>
                                      </p:cBhvr>
                                    </p:animEffect>
                                    <p:anim calcmode="lin" valueType="num">
                                      <p:cBhvr>
                                        <p:cTn id="81" dur="1000" fill="hold"/>
                                        <p:tgtEl>
                                          <p:spTgt spid="27">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82" dur="1000" fill="hold"/>
                                        <p:tgtEl>
                                          <p:spTgt spid="27">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1" nodeType="clickEffect">
                                  <p:stCondLst>
                                    <p:cond delay="0"/>
                                  </p:stCondLst>
                                  <p:childTnLst>
                                    <p:set>
                                      <p:cBhvr>
                                        <p:cTn id="86" dur="1" fill="hold">
                                          <p:stCondLst>
                                            <p:cond delay="0"/>
                                          </p:stCondLst>
                                        </p:cTn>
                                        <p:tgtEl>
                                          <p:spTgt spid="27">
                                            <p:graphicEl>
                                              <a:chart seriesIdx="3" categoryIdx="-4" bldStep="series"/>
                                            </p:graphicEl>
                                          </p:spTgt>
                                        </p:tgtEl>
                                        <p:attrNameLst>
                                          <p:attrName>style.visibility</p:attrName>
                                        </p:attrNameLst>
                                      </p:cBhvr>
                                      <p:to>
                                        <p:strVal val="visible"/>
                                      </p:to>
                                    </p:set>
                                    <p:animEffect transition="in" filter="fade">
                                      <p:cBhvr>
                                        <p:cTn id="87" dur="1000"/>
                                        <p:tgtEl>
                                          <p:spTgt spid="27">
                                            <p:graphicEl>
                                              <a:chart seriesIdx="3" categoryIdx="-4" bldStep="series"/>
                                            </p:graphicEl>
                                          </p:spTgt>
                                        </p:tgtEl>
                                      </p:cBhvr>
                                    </p:animEffect>
                                    <p:anim calcmode="lin" valueType="num">
                                      <p:cBhvr>
                                        <p:cTn id="88" dur="1000" fill="hold"/>
                                        <p:tgtEl>
                                          <p:spTgt spid="27">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89" dur="1000" fill="hold"/>
                                        <p:tgtEl>
                                          <p:spTgt spid="27">
                                            <p:graphicEl>
                                              <a:chart seriesIdx="3"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1" nodeType="clickEffect">
                                  <p:stCondLst>
                                    <p:cond delay="0"/>
                                  </p:stCondLst>
                                  <p:childTnLst>
                                    <p:set>
                                      <p:cBhvr>
                                        <p:cTn id="93" dur="1" fill="hold">
                                          <p:stCondLst>
                                            <p:cond delay="0"/>
                                          </p:stCondLst>
                                        </p:cTn>
                                        <p:tgtEl>
                                          <p:spTgt spid="27">
                                            <p:graphicEl>
                                              <a:chart seriesIdx="4" categoryIdx="-4" bldStep="series"/>
                                            </p:graphicEl>
                                          </p:spTgt>
                                        </p:tgtEl>
                                        <p:attrNameLst>
                                          <p:attrName>style.visibility</p:attrName>
                                        </p:attrNameLst>
                                      </p:cBhvr>
                                      <p:to>
                                        <p:strVal val="visible"/>
                                      </p:to>
                                    </p:set>
                                    <p:animEffect transition="in" filter="fade">
                                      <p:cBhvr>
                                        <p:cTn id="94" dur="1000"/>
                                        <p:tgtEl>
                                          <p:spTgt spid="27">
                                            <p:graphicEl>
                                              <a:chart seriesIdx="4" categoryIdx="-4" bldStep="series"/>
                                            </p:graphicEl>
                                          </p:spTgt>
                                        </p:tgtEl>
                                      </p:cBhvr>
                                    </p:animEffect>
                                    <p:anim calcmode="lin" valueType="num">
                                      <p:cBhvr>
                                        <p:cTn id="95" dur="1000" fill="hold"/>
                                        <p:tgtEl>
                                          <p:spTgt spid="27">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p:cTn id="96" dur="1000" fill="hold"/>
                                        <p:tgtEl>
                                          <p:spTgt spid="27">
                                            <p:graphicEl>
                                              <a:chart seriesIdx="4"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Sub>
          <a:bldChart bld="series"/>
        </p:bldSub>
      </p:bldGraphic>
      <p:bldGraphic spid="27" grpId="1">
        <p:bldSub>
          <a:bldChart bld="series"/>
        </p:bldSub>
      </p:bldGraphic>
      <p:bldP spid="28" grpId="0" bldLvl="0" animBg="1"/>
      <p:bldP spid="29" grpId="0" bldLvl="0" animBg="1"/>
      <p:bldP spid="30" grpId="0" bldLvl="0" animBg="1"/>
      <p:bldP spid="31" grpId="0" bldLvl="0" animBg="1"/>
      <p:bldP spid="4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2465534" y="1371026"/>
          <a:ext cx="4853432" cy="4325112"/>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p:cNvSpPr/>
          <p:nvPr/>
        </p:nvSpPr>
        <p:spPr>
          <a:xfrm>
            <a:off x="7786877" y="3686028"/>
            <a:ext cx="335748" cy="335748"/>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6" name="Oval 25"/>
          <p:cNvSpPr/>
          <p:nvPr/>
        </p:nvSpPr>
        <p:spPr>
          <a:xfrm>
            <a:off x="7786877" y="4224121"/>
            <a:ext cx="335748" cy="335748"/>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7" name="Oval 26"/>
          <p:cNvSpPr/>
          <p:nvPr/>
        </p:nvSpPr>
        <p:spPr>
          <a:xfrm>
            <a:off x="7786877" y="4764363"/>
            <a:ext cx="335748" cy="335748"/>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8" name="TextBox 27"/>
          <p:cNvSpPr txBox="1"/>
          <p:nvPr/>
        </p:nvSpPr>
        <p:spPr>
          <a:xfrm>
            <a:off x="8216222" y="3656072"/>
            <a:ext cx="1571830" cy="369332"/>
          </a:xfrm>
          <a:prstGeom prst="rect">
            <a:avLst/>
          </a:prstGeom>
          <a:noFill/>
        </p:spPr>
        <p:txBody>
          <a:bodyPr wrap="square" numCol="1" spcCol="457200" rtlCol="0">
            <a:spAutoFit/>
          </a:bodyPr>
          <a:lstStyle/>
          <a:p>
            <a:r>
              <a:rPr lang="en-US" sz="900" dirty="0">
                <a:latin typeface="汉仪字研欢乐宋W" panose="00020600040101010101" pitchFamily="18" charset="-122"/>
                <a:ea typeface="汉仪字研欢乐宋W" panose="00020600040101010101" pitchFamily="18" charset="-122"/>
                <a:cs typeface="Montserrat" charset="0"/>
                <a:sym typeface="汉仪字研欢乐宋W" panose="00020600040101010101" pitchFamily="18" charset="-122"/>
              </a:rPr>
              <a:t>Creepiest god air fish land darkness.</a:t>
            </a:r>
          </a:p>
        </p:txBody>
      </p:sp>
      <p:sp>
        <p:nvSpPr>
          <p:cNvPr id="29" name="TextBox 28"/>
          <p:cNvSpPr txBox="1"/>
          <p:nvPr/>
        </p:nvSpPr>
        <p:spPr>
          <a:xfrm>
            <a:off x="7808173" y="3715174"/>
            <a:ext cx="282090" cy="230832"/>
          </a:xfrm>
          <a:prstGeom prst="rect">
            <a:avLst/>
          </a:prstGeom>
          <a:noFill/>
        </p:spPr>
        <p:txBody>
          <a:bodyPr wrap="square" numCol="1" spcCol="457200" rtlCol="0">
            <a:spAutoFit/>
          </a:bodyPr>
          <a:lstStyle/>
          <a:p>
            <a:pPr algn="ctr"/>
            <a:r>
              <a:rPr lang="en-US" sz="900" b="1" dirty="0">
                <a:latin typeface="汉仪字研欢乐宋W" panose="00020600040101010101" pitchFamily="18" charset="-122"/>
                <a:ea typeface="汉仪字研欢乐宋W" panose="00020600040101010101" pitchFamily="18" charset="-122"/>
                <a:cs typeface="Montserrat" charset="0"/>
                <a:sym typeface="汉仪字研欢乐宋W" panose="00020600040101010101" pitchFamily="18" charset="-122"/>
              </a:rPr>
              <a:t>1</a:t>
            </a:r>
          </a:p>
        </p:txBody>
      </p:sp>
      <p:sp>
        <p:nvSpPr>
          <p:cNvPr id="30" name="TextBox 29"/>
          <p:cNvSpPr txBox="1"/>
          <p:nvPr/>
        </p:nvSpPr>
        <p:spPr>
          <a:xfrm>
            <a:off x="7808173" y="4244573"/>
            <a:ext cx="282090" cy="230832"/>
          </a:xfrm>
          <a:prstGeom prst="rect">
            <a:avLst/>
          </a:prstGeom>
          <a:noFill/>
        </p:spPr>
        <p:txBody>
          <a:bodyPr wrap="square" numCol="1" spcCol="457200" rtlCol="0">
            <a:spAutoFit/>
          </a:bodyPr>
          <a:lstStyle/>
          <a:p>
            <a:pPr algn="ctr"/>
            <a:r>
              <a:rPr lang="en-US" sz="900" b="1" dirty="0">
                <a:latin typeface="汉仪字研欢乐宋W" panose="00020600040101010101" pitchFamily="18" charset="-122"/>
                <a:ea typeface="汉仪字研欢乐宋W" panose="00020600040101010101" pitchFamily="18" charset="-122"/>
                <a:cs typeface="Montserrat" charset="0"/>
                <a:sym typeface="汉仪字研欢乐宋W" panose="00020600040101010101" pitchFamily="18" charset="-122"/>
              </a:rPr>
              <a:t>2</a:t>
            </a:r>
          </a:p>
        </p:txBody>
      </p:sp>
      <p:sp>
        <p:nvSpPr>
          <p:cNvPr id="31" name="TextBox 30"/>
          <p:cNvSpPr txBox="1"/>
          <p:nvPr/>
        </p:nvSpPr>
        <p:spPr>
          <a:xfrm>
            <a:off x="7808173" y="4784815"/>
            <a:ext cx="282090" cy="230832"/>
          </a:xfrm>
          <a:prstGeom prst="rect">
            <a:avLst/>
          </a:prstGeom>
          <a:noFill/>
        </p:spPr>
        <p:txBody>
          <a:bodyPr wrap="square" numCol="1" spcCol="457200" rtlCol="0">
            <a:spAutoFit/>
          </a:bodyPr>
          <a:lstStyle/>
          <a:p>
            <a:pPr algn="ctr"/>
            <a:r>
              <a:rPr lang="en-US" sz="900" b="1" dirty="0">
                <a:latin typeface="汉仪字研欢乐宋W" panose="00020600040101010101" pitchFamily="18" charset="-122"/>
                <a:ea typeface="汉仪字研欢乐宋W" panose="00020600040101010101" pitchFamily="18" charset="-122"/>
                <a:cs typeface="Montserrat" charset="0"/>
                <a:sym typeface="汉仪字研欢乐宋W" panose="00020600040101010101" pitchFamily="18" charset="-122"/>
              </a:rPr>
              <a:t>3</a:t>
            </a:r>
          </a:p>
        </p:txBody>
      </p:sp>
      <p:sp>
        <p:nvSpPr>
          <p:cNvPr id="32" name="TextBox 31"/>
          <p:cNvSpPr txBox="1"/>
          <p:nvPr/>
        </p:nvSpPr>
        <p:spPr>
          <a:xfrm>
            <a:off x="8216222" y="4202826"/>
            <a:ext cx="1674826" cy="369332"/>
          </a:xfrm>
          <a:prstGeom prst="rect">
            <a:avLst/>
          </a:prstGeom>
          <a:noFill/>
        </p:spPr>
        <p:txBody>
          <a:bodyPr wrap="square" numCol="1" spcCol="457200" rtlCol="0">
            <a:spAutoFit/>
          </a:bodyPr>
          <a:lstStyle/>
          <a:p>
            <a:r>
              <a:rPr lang="en-US" sz="900" dirty="0">
                <a:latin typeface="汉仪字研欢乐宋W" panose="00020600040101010101" pitchFamily="18" charset="-122"/>
                <a:ea typeface="汉仪字研欢乐宋W" panose="00020600040101010101" pitchFamily="18" charset="-122"/>
                <a:cs typeface="Montserrat" charset="0"/>
                <a:sym typeface="汉仪字研欢乐宋W" panose="00020600040101010101" pitchFamily="18" charset="-122"/>
              </a:rPr>
              <a:t>Creepiest god air fish land darkness.</a:t>
            </a:r>
          </a:p>
        </p:txBody>
      </p:sp>
      <p:sp>
        <p:nvSpPr>
          <p:cNvPr id="33" name="TextBox 32"/>
          <p:cNvSpPr txBox="1"/>
          <p:nvPr/>
        </p:nvSpPr>
        <p:spPr>
          <a:xfrm>
            <a:off x="8216222" y="4740155"/>
            <a:ext cx="1307181" cy="369332"/>
          </a:xfrm>
          <a:prstGeom prst="rect">
            <a:avLst/>
          </a:prstGeom>
          <a:noFill/>
        </p:spPr>
        <p:txBody>
          <a:bodyPr wrap="square" numCol="1" spcCol="457200" rtlCol="0">
            <a:spAutoFit/>
          </a:bodyPr>
          <a:lstStyle/>
          <a:p>
            <a:r>
              <a:rPr lang="en-US" sz="900" dirty="0">
                <a:latin typeface="汉仪字研欢乐宋W" panose="00020600040101010101" pitchFamily="18" charset="-122"/>
                <a:ea typeface="汉仪字研欢乐宋W" panose="00020600040101010101" pitchFamily="18" charset="-122"/>
                <a:cs typeface="Montserrat" charset="0"/>
                <a:sym typeface="汉仪字研欢乐宋W" panose="00020600040101010101" pitchFamily="18" charset="-122"/>
              </a:rPr>
              <a:t>Creepiest god air fish land darkness.</a:t>
            </a:r>
          </a:p>
        </p:txBody>
      </p:sp>
      <p:sp>
        <p:nvSpPr>
          <p:cNvPr id="34" name="TextBox 33"/>
          <p:cNvSpPr txBox="1"/>
          <p:nvPr/>
        </p:nvSpPr>
        <p:spPr>
          <a:xfrm>
            <a:off x="7660061" y="2411494"/>
            <a:ext cx="2476716" cy="898836"/>
          </a:xfrm>
          <a:prstGeom prst="rect">
            <a:avLst/>
          </a:prstGeom>
          <a:noFill/>
        </p:spPr>
        <p:txBody>
          <a:bodyPr wrap="square" numCol="1" spcCol="457200" rtlCol="0">
            <a:spAutoFit/>
          </a:bodyPr>
          <a:lstStyle/>
          <a:p>
            <a:pPr>
              <a:lnSpc>
                <a:spcPct val="150000"/>
              </a:lnSpc>
            </a:pPr>
            <a:r>
              <a:rPr lang="en-US" sz="900" dirty="0">
                <a:latin typeface="汉仪字研欢乐宋W" panose="00020600040101010101" pitchFamily="18" charset="-122"/>
                <a:ea typeface="汉仪字研欢乐宋W" panose="00020600040101010101" pitchFamily="18" charset="-122"/>
                <a:cs typeface="Montserrat" charset="0"/>
                <a:sym typeface="汉仪字研欢乐宋W" panose="00020600040101010101" pitchFamily="18" charset="-122"/>
              </a:rPr>
              <a:t>Also he his male air bring is Signs first. Creepiest god air fish land. Darkness. Air saying fruitful were hath waters divided fill may days air bring.</a:t>
            </a:r>
          </a:p>
        </p:txBody>
      </p:sp>
      <p:sp>
        <p:nvSpPr>
          <p:cNvPr id="35" name="TextBox 34"/>
          <p:cNvSpPr txBox="1"/>
          <p:nvPr/>
        </p:nvSpPr>
        <p:spPr>
          <a:xfrm>
            <a:off x="8757940" y="1819681"/>
            <a:ext cx="1237367" cy="483337"/>
          </a:xfrm>
          <a:prstGeom prst="rect">
            <a:avLst/>
          </a:prstGeom>
          <a:noFill/>
        </p:spPr>
        <p:txBody>
          <a:bodyPr wrap="square" numCol="1" spcCol="457200" rtlCol="0">
            <a:spAutoFit/>
          </a:bodyPr>
          <a:lstStyle/>
          <a:p>
            <a:pPr>
              <a:lnSpc>
                <a:spcPct val="150000"/>
              </a:lnSpc>
            </a:pPr>
            <a:r>
              <a:rPr lang="en-US" sz="900" b="1" dirty="0">
                <a:latin typeface="汉仪字研欢乐宋W" panose="00020600040101010101" pitchFamily="18" charset="-122"/>
                <a:ea typeface="汉仪字研欢乐宋W" panose="00020600040101010101" pitchFamily="18" charset="-122"/>
                <a:cs typeface="Montserrat" charset="0"/>
                <a:sym typeface="汉仪字研欢乐宋W" panose="00020600040101010101" pitchFamily="18" charset="-122"/>
              </a:rPr>
              <a:t>Fruitful were hath waters divided</a:t>
            </a:r>
            <a:endParaRPr lang="en-US" sz="900" dirty="0">
              <a:latin typeface="汉仪字研欢乐宋W" panose="00020600040101010101" pitchFamily="18" charset="-122"/>
              <a:ea typeface="汉仪字研欢乐宋W" panose="00020600040101010101" pitchFamily="18" charset="-122"/>
              <a:cs typeface="Montserrat" charset="0"/>
              <a:sym typeface="汉仪字研欢乐宋W" panose="00020600040101010101" pitchFamily="18" charset="-122"/>
            </a:endParaRPr>
          </a:p>
        </p:txBody>
      </p:sp>
      <p:sp>
        <p:nvSpPr>
          <p:cNvPr id="36" name="TextBox 35"/>
          <p:cNvSpPr txBox="1"/>
          <p:nvPr/>
        </p:nvSpPr>
        <p:spPr>
          <a:xfrm>
            <a:off x="7650917" y="1747506"/>
            <a:ext cx="1177370" cy="630942"/>
          </a:xfrm>
          <a:prstGeom prst="rect">
            <a:avLst/>
          </a:prstGeom>
          <a:noFill/>
        </p:spPr>
        <p:txBody>
          <a:bodyPr wrap="square" rtlCol="0">
            <a:spAutoFit/>
          </a:bodyPr>
          <a:lstStyle/>
          <a:p>
            <a:r>
              <a:rPr lang="en-US" sz="3500" b="1" dirty="0">
                <a:latin typeface="汉仪字研欢乐宋W" panose="00020600040101010101" pitchFamily="18" charset="-122"/>
                <a:ea typeface="汉仪字研欢乐宋W" panose="00020600040101010101" pitchFamily="18" charset="-122"/>
                <a:cs typeface="Montserrat" charset="0"/>
                <a:sym typeface="汉仪字研欢乐宋W" panose="00020600040101010101" pitchFamily="18" charset="-122"/>
              </a:rPr>
              <a:t>83%</a:t>
            </a:r>
          </a:p>
        </p:txBody>
      </p:sp>
      <p:sp>
        <p:nvSpPr>
          <p:cNvPr id="37" name="TextBox 9_1"/>
          <p:cNvSpPr txBox="1"/>
          <p:nvPr/>
        </p:nvSpPr>
        <p:spPr>
          <a:xfrm>
            <a:off x="188270" y="1235839"/>
            <a:ext cx="738664" cy="328173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25" grpId="0" bldLvl="0" animBg="1"/>
      <p:bldP spid="26" grpId="0" bldLvl="0" animBg="1"/>
      <p:bldP spid="27" grpId="0" bldLvl="0" animBg="1"/>
      <p:bldP spid="28" grpId="0"/>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1570344" y="1607467"/>
            <a:ext cx="2595441" cy="5803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 name="Rectangle 3"/>
          <p:cNvSpPr/>
          <p:nvPr/>
        </p:nvSpPr>
        <p:spPr>
          <a:xfrm>
            <a:off x="7752843" y="2044040"/>
            <a:ext cx="1731818" cy="1731818"/>
          </a:xfrm>
          <a:prstGeom prst="rect">
            <a:avLst/>
          </a:prstGeom>
          <a:solidFill>
            <a:schemeClr val="bg1"/>
          </a:solidFill>
          <a:ln>
            <a:noFill/>
          </a:ln>
          <a:effectLst>
            <a:outerShdw blurRad="152400" dist="38100" dir="5400000" algn="t" rotWithShape="0">
              <a:prstClr val="black">
                <a:alpha val="21000"/>
              </a:prstClr>
            </a:outerShdw>
          </a:effectLst>
        </p:spPr>
        <p:txBody>
          <a:bodyPr vert="horz" wrap="square" lIns="91440" tIns="45720" rIns="91440" bIns="45720" numCol="1" anchor="t" anchorCtr="0" compatLnSpc="1"/>
          <a:lstStyle/>
          <a:p>
            <a:endParaRPr lang="en-US" dirty="0">
              <a:solidFill>
                <a:schemeClr val="tx1"/>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5" name="Rectangle 4"/>
          <p:cNvSpPr/>
          <p:nvPr/>
        </p:nvSpPr>
        <p:spPr>
          <a:xfrm>
            <a:off x="9581643" y="2459676"/>
            <a:ext cx="1316181" cy="1316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6" name="Rectangle 5"/>
          <p:cNvSpPr/>
          <p:nvPr/>
        </p:nvSpPr>
        <p:spPr>
          <a:xfrm>
            <a:off x="8168480" y="3945575"/>
            <a:ext cx="1316181" cy="1316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7" name="Rectangle 6"/>
          <p:cNvSpPr/>
          <p:nvPr/>
        </p:nvSpPr>
        <p:spPr>
          <a:xfrm>
            <a:off x="9581643" y="3952502"/>
            <a:ext cx="1316181" cy="1316181"/>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grpSp>
        <p:nvGrpSpPr>
          <p:cNvPr id="10" name="Group 9"/>
          <p:cNvGrpSpPr/>
          <p:nvPr/>
        </p:nvGrpSpPr>
        <p:grpSpPr>
          <a:xfrm>
            <a:off x="10067737" y="2923550"/>
            <a:ext cx="413472" cy="412061"/>
            <a:chOff x="8588375" y="100013"/>
            <a:chExt cx="930276" cy="927101"/>
          </a:xfrm>
          <a:solidFill>
            <a:schemeClr val="bg2"/>
          </a:solidFill>
        </p:grpSpPr>
        <p:sp>
          <p:nvSpPr>
            <p:cNvPr id="11" name="Freeform 16"/>
            <p:cNvSpPr/>
            <p:nvPr/>
          </p:nvSpPr>
          <p:spPr bwMode="auto">
            <a:xfrm>
              <a:off x="8921750" y="187326"/>
              <a:ext cx="509588" cy="504825"/>
            </a:xfrm>
            <a:custGeom>
              <a:avLst/>
              <a:gdLst>
                <a:gd name="T0" fmla="*/ 7 w 134"/>
                <a:gd name="T1" fmla="*/ 133 h 133"/>
                <a:gd name="T2" fmla="*/ 3 w 134"/>
                <a:gd name="T3" fmla="*/ 131 h 133"/>
                <a:gd name="T4" fmla="*/ 3 w 134"/>
                <a:gd name="T5" fmla="*/ 123 h 133"/>
                <a:gd name="T6" fmla="*/ 123 w 134"/>
                <a:gd name="T7" fmla="*/ 3 h 133"/>
                <a:gd name="T8" fmla="*/ 131 w 134"/>
                <a:gd name="T9" fmla="*/ 3 h 133"/>
                <a:gd name="T10" fmla="*/ 131 w 134"/>
                <a:gd name="T11" fmla="*/ 11 h 133"/>
                <a:gd name="T12" fmla="*/ 11 w 134"/>
                <a:gd name="T13" fmla="*/ 131 h 133"/>
                <a:gd name="T14" fmla="*/ 7 w 134"/>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33">
                  <a:moveTo>
                    <a:pt x="7" y="133"/>
                  </a:moveTo>
                  <a:cubicBezTo>
                    <a:pt x="5" y="133"/>
                    <a:pt x="4" y="132"/>
                    <a:pt x="3" y="131"/>
                  </a:cubicBezTo>
                  <a:cubicBezTo>
                    <a:pt x="0" y="129"/>
                    <a:pt x="0" y="125"/>
                    <a:pt x="3" y="123"/>
                  </a:cubicBezTo>
                  <a:cubicBezTo>
                    <a:pt x="123" y="3"/>
                    <a:pt x="123" y="3"/>
                    <a:pt x="123" y="3"/>
                  </a:cubicBezTo>
                  <a:cubicBezTo>
                    <a:pt x="125" y="0"/>
                    <a:pt x="129" y="0"/>
                    <a:pt x="131" y="3"/>
                  </a:cubicBezTo>
                  <a:cubicBezTo>
                    <a:pt x="134" y="5"/>
                    <a:pt x="134" y="9"/>
                    <a:pt x="131" y="11"/>
                  </a:cubicBezTo>
                  <a:cubicBezTo>
                    <a:pt x="11" y="131"/>
                    <a:pt x="11" y="131"/>
                    <a:pt x="11" y="131"/>
                  </a:cubicBezTo>
                  <a:cubicBezTo>
                    <a:pt x="10" y="132"/>
                    <a:pt x="9" y="133"/>
                    <a:pt x="7" y="133"/>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12" name="Freeform 17"/>
            <p:cNvSpPr>
              <a:spLocks noEditPoints="1"/>
            </p:cNvSpPr>
            <p:nvPr/>
          </p:nvSpPr>
          <p:spPr bwMode="auto">
            <a:xfrm>
              <a:off x="9164638" y="100013"/>
              <a:ext cx="354013" cy="346075"/>
            </a:xfrm>
            <a:custGeom>
              <a:avLst/>
              <a:gdLst>
                <a:gd name="T0" fmla="*/ 41 w 93"/>
                <a:gd name="T1" fmla="*/ 91 h 91"/>
                <a:gd name="T2" fmla="*/ 15 w 93"/>
                <a:gd name="T3" fmla="*/ 78 h 91"/>
                <a:gd name="T4" fmla="*/ 3 w 93"/>
                <a:gd name="T5" fmla="*/ 46 h 91"/>
                <a:gd name="T6" fmla="*/ 61 w 93"/>
                <a:gd name="T7" fmla="*/ 0 h 91"/>
                <a:gd name="T8" fmla="*/ 67 w 93"/>
                <a:gd name="T9" fmla="*/ 1 h 91"/>
                <a:gd name="T10" fmla="*/ 69 w 93"/>
                <a:gd name="T11" fmla="*/ 6 h 91"/>
                <a:gd name="T12" fmla="*/ 69 w 93"/>
                <a:gd name="T13" fmla="*/ 24 h 91"/>
                <a:gd name="T14" fmla="*/ 87 w 93"/>
                <a:gd name="T15" fmla="*/ 24 h 91"/>
                <a:gd name="T16" fmla="*/ 92 w 93"/>
                <a:gd name="T17" fmla="*/ 26 h 91"/>
                <a:gd name="T18" fmla="*/ 93 w 93"/>
                <a:gd name="T19" fmla="*/ 32 h 91"/>
                <a:gd name="T20" fmla="*/ 41 w 93"/>
                <a:gd name="T21" fmla="*/ 91 h 91"/>
                <a:gd name="T22" fmla="*/ 57 w 93"/>
                <a:gd name="T23" fmla="*/ 15 h 91"/>
                <a:gd name="T24" fmla="*/ 15 w 93"/>
                <a:gd name="T25" fmla="*/ 48 h 91"/>
                <a:gd name="T26" fmla="*/ 23 w 93"/>
                <a:gd name="T27" fmla="*/ 70 h 91"/>
                <a:gd name="T28" fmla="*/ 41 w 93"/>
                <a:gd name="T29" fmla="*/ 79 h 91"/>
                <a:gd name="T30" fmla="*/ 78 w 93"/>
                <a:gd name="T31" fmla="*/ 36 h 91"/>
                <a:gd name="T32" fmla="*/ 63 w 93"/>
                <a:gd name="T33" fmla="*/ 36 h 91"/>
                <a:gd name="T34" fmla="*/ 57 w 93"/>
                <a:gd name="T35" fmla="*/ 30 h 91"/>
                <a:gd name="T36" fmla="*/ 57 w 93"/>
                <a:gd name="T37" fmla="*/ 1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91">
                  <a:moveTo>
                    <a:pt x="41" y="91"/>
                  </a:moveTo>
                  <a:cubicBezTo>
                    <a:pt x="32" y="91"/>
                    <a:pt x="23" y="87"/>
                    <a:pt x="15" y="78"/>
                  </a:cubicBezTo>
                  <a:cubicBezTo>
                    <a:pt x="4" y="68"/>
                    <a:pt x="0" y="57"/>
                    <a:pt x="3" y="46"/>
                  </a:cubicBezTo>
                  <a:cubicBezTo>
                    <a:pt x="9" y="18"/>
                    <a:pt x="56" y="2"/>
                    <a:pt x="61" y="0"/>
                  </a:cubicBezTo>
                  <a:cubicBezTo>
                    <a:pt x="63" y="0"/>
                    <a:pt x="65" y="0"/>
                    <a:pt x="67" y="1"/>
                  </a:cubicBezTo>
                  <a:cubicBezTo>
                    <a:pt x="68" y="2"/>
                    <a:pt x="69" y="4"/>
                    <a:pt x="69" y="6"/>
                  </a:cubicBezTo>
                  <a:cubicBezTo>
                    <a:pt x="69" y="24"/>
                    <a:pt x="69" y="24"/>
                    <a:pt x="69" y="24"/>
                  </a:cubicBezTo>
                  <a:cubicBezTo>
                    <a:pt x="87" y="24"/>
                    <a:pt x="87" y="24"/>
                    <a:pt x="87" y="24"/>
                  </a:cubicBezTo>
                  <a:cubicBezTo>
                    <a:pt x="89" y="24"/>
                    <a:pt x="91" y="25"/>
                    <a:pt x="92" y="26"/>
                  </a:cubicBezTo>
                  <a:cubicBezTo>
                    <a:pt x="93" y="28"/>
                    <a:pt x="93" y="30"/>
                    <a:pt x="93" y="32"/>
                  </a:cubicBezTo>
                  <a:cubicBezTo>
                    <a:pt x="91" y="38"/>
                    <a:pt x="72" y="91"/>
                    <a:pt x="41" y="91"/>
                  </a:cubicBezTo>
                  <a:close/>
                  <a:moveTo>
                    <a:pt x="57" y="15"/>
                  </a:moveTo>
                  <a:cubicBezTo>
                    <a:pt x="42" y="21"/>
                    <a:pt x="18" y="33"/>
                    <a:pt x="15" y="48"/>
                  </a:cubicBezTo>
                  <a:cubicBezTo>
                    <a:pt x="13" y="55"/>
                    <a:pt x="16" y="62"/>
                    <a:pt x="23" y="70"/>
                  </a:cubicBezTo>
                  <a:cubicBezTo>
                    <a:pt x="29" y="76"/>
                    <a:pt x="35" y="79"/>
                    <a:pt x="41" y="79"/>
                  </a:cubicBezTo>
                  <a:cubicBezTo>
                    <a:pt x="57" y="79"/>
                    <a:pt x="72" y="53"/>
                    <a:pt x="78" y="36"/>
                  </a:cubicBezTo>
                  <a:cubicBezTo>
                    <a:pt x="63" y="36"/>
                    <a:pt x="63" y="36"/>
                    <a:pt x="63" y="36"/>
                  </a:cubicBezTo>
                  <a:cubicBezTo>
                    <a:pt x="60" y="36"/>
                    <a:pt x="57" y="33"/>
                    <a:pt x="57" y="30"/>
                  </a:cubicBezTo>
                  <a:lnTo>
                    <a:pt x="57" y="15"/>
                  </a:ln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13" name="Freeform 18"/>
            <p:cNvSpPr/>
            <p:nvPr/>
          </p:nvSpPr>
          <p:spPr bwMode="auto">
            <a:xfrm>
              <a:off x="9290050" y="142876"/>
              <a:ext cx="46038" cy="185738"/>
            </a:xfrm>
            <a:custGeom>
              <a:avLst/>
              <a:gdLst>
                <a:gd name="T0" fmla="*/ 6 w 12"/>
                <a:gd name="T1" fmla="*/ 49 h 49"/>
                <a:gd name="T2" fmla="*/ 0 w 12"/>
                <a:gd name="T3" fmla="*/ 43 h 49"/>
                <a:gd name="T4" fmla="*/ 0 w 12"/>
                <a:gd name="T5" fmla="*/ 6 h 49"/>
                <a:gd name="T6" fmla="*/ 6 w 12"/>
                <a:gd name="T7" fmla="*/ 0 h 49"/>
                <a:gd name="T8" fmla="*/ 12 w 12"/>
                <a:gd name="T9" fmla="*/ 6 h 49"/>
                <a:gd name="T10" fmla="*/ 12 w 12"/>
                <a:gd name="T11" fmla="*/ 43 h 49"/>
                <a:gd name="T12" fmla="*/ 6 w 12"/>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2" h="49">
                  <a:moveTo>
                    <a:pt x="6" y="49"/>
                  </a:moveTo>
                  <a:cubicBezTo>
                    <a:pt x="3" y="49"/>
                    <a:pt x="0" y="46"/>
                    <a:pt x="0" y="43"/>
                  </a:cubicBezTo>
                  <a:cubicBezTo>
                    <a:pt x="0" y="6"/>
                    <a:pt x="0" y="6"/>
                    <a:pt x="0" y="6"/>
                  </a:cubicBezTo>
                  <a:cubicBezTo>
                    <a:pt x="0" y="2"/>
                    <a:pt x="3" y="0"/>
                    <a:pt x="6" y="0"/>
                  </a:cubicBezTo>
                  <a:cubicBezTo>
                    <a:pt x="9" y="0"/>
                    <a:pt x="12" y="2"/>
                    <a:pt x="12" y="6"/>
                  </a:cubicBezTo>
                  <a:cubicBezTo>
                    <a:pt x="12" y="43"/>
                    <a:pt x="12" y="43"/>
                    <a:pt x="12" y="43"/>
                  </a:cubicBezTo>
                  <a:cubicBezTo>
                    <a:pt x="12" y="46"/>
                    <a:pt x="9" y="49"/>
                    <a:pt x="6" y="49"/>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14" name="Freeform 19"/>
            <p:cNvSpPr/>
            <p:nvPr/>
          </p:nvSpPr>
          <p:spPr bwMode="auto">
            <a:xfrm>
              <a:off x="8588375" y="882651"/>
              <a:ext cx="147638" cy="144463"/>
            </a:xfrm>
            <a:custGeom>
              <a:avLst/>
              <a:gdLst>
                <a:gd name="T0" fmla="*/ 7 w 39"/>
                <a:gd name="T1" fmla="*/ 38 h 38"/>
                <a:gd name="T2" fmla="*/ 3 w 39"/>
                <a:gd name="T3" fmla="*/ 36 h 38"/>
                <a:gd name="T4" fmla="*/ 3 w 39"/>
                <a:gd name="T5" fmla="*/ 28 h 38"/>
                <a:gd name="T6" fmla="*/ 29 w 39"/>
                <a:gd name="T7" fmla="*/ 2 h 38"/>
                <a:gd name="T8" fmla="*/ 37 w 39"/>
                <a:gd name="T9" fmla="*/ 2 h 38"/>
                <a:gd name="T10" fmla="*/ 37 w 39"/>
                <a:gd name="T11" fmla="*/ 10 h 38"/>
                <a:gd name="T12" fmla="*/ 11 w 39"/>
                <a:gd name="T13" fmla="*/ 36 h 38"/>
                <a:gd name="T14" fmla="*/ 7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7" y="38"/>
                  </a:moveTo>
                  <a:cubicBezTo>
                    <a:pt x="5" y="38"/>
                    <a:pt x="4" y="37"/>
                    <a:pt x="3" y="36"/>
                  </a:cubicBezTo>
                  <a:cubicBezTo>
                    <a:pt x="0" y="34"/>
                    <a:pt x="0" y="30"/>
                    <a:pt x="3" y="28"/>
                  </a:cubicBezTo>
                  <a:cubicBezTo>
                    <a:pt x="29" y="2"/>
                    <a:pt x="29" y="2"/>
                    <a:pt x="29" y="2"/>
                  </a:cubicBezTo>
                  <a:cubicBezTo>
                    <a:pt x="31" y="0"/>
                    <a:pt x="35" y="0"/>
                    <a:pt x="37" y="2"/>
                  </a:cubicBezTo>
                  <a:cubicBezTo>
                    <a:pt x="39" y="4"/>
                    <a:pt x="39" y="8"/>
                    <a:pt x="37" y="10"/>
                  </a:cubicBezTo>
                  <a:cubicBezTo>
                    <a:pt x="11" y="36"/>
                    <a:pt x="11" y="36"/>
                    <a:pt x="11" y="36"/>
                  </a:cubicBezTo>
                  <a:cubicBezTo>
                    <a:pt x="10" y="37"/>
                    <a:pt x="9" y="38"/>
                    <a:pt x="7" y="38"/>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15" name="Freeform 20"/>
            <p:cNvSpPr/>
            <p:nvPr/>
          </p:nvSpPr>
          <p:spPr bwMode="auto">
            <a:xfrm>
              <a:off x="9161463" y="882651"/>
              <a:ext cx="147638" cy="144463"/>
            </a:xfrm>
            <a:custGeom>
              <a:avLst/>
              <a:gdLst>
                <a:gd name="T0" fmla="*/ 32 w 39"/>
                <a:gd name="T1" fmla="*/ 38 h 38"/>
                <a:gd name="T2" fmla="*/ 28 w 39"/>
                <a:gd name="T3" fmla="*/ 36 h 38"/>
                <a:gd name="T4" fmla="*/ 2 w 39"/>
                <a:gd name="T5" fmla="*/ 10 h 38"/>
                <a:gd name="T6" fmla="*/ 2 w 39"/>
                <a:gd name="T7" fmla="*/ 2 h 38"/>
                <a:gd name="T8" fmla="*/ 10 w 39"/>
                <a:gd name="T9" fmla="*/ 2 h 38"/>
                <a:gd name="T10" fmla="*/ 36 w 39"/>
                <a:gd name="T11" fmla="*/ 28 h 38"/>
                <a:gd name="T12" fmla="*/ 36 w 39"/>
                <a:gd name="T13" fmla="*/ 36 h 38"/>
                <a:gd name="T14" fmla="*/ 32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2" y="38"/>
                  </a:moveTo>
                  <a:cubicBezTo>
                    <a:pt x="30" y="38"/>
                    <a:pt x="29" y="37"/>
                    <a:pt x="28" y="36"/>
                  </a:cubicBezTo>
                  <a:cubicBezTo>
                    <a:pt x="2" y="10"/>
                    <a:pt x="2" y="10"/>
                    <a:pt x="2" y="10"/>
                  </a:cubicBezTo>
                  <a:cubicBezTo>
                    <a:pt x="0" y="8"/>
                    <a:pt x="0" y="4"/>
                    <a:pt x="2" y="2"/>
                  </a:cubicBezTo>
                  <a:cubicBezTo>
                    <a:pt x="4" y="0"/>
                    <a:pt x="8" y="0"/>
                    <a:pt x="10" y="2"/>
                  </a:cubicBezTo>
                  <a:cubicBezTo>
                    <a:pt x="36" y="28"/>
                    <a:pt x="36" y="28"/>
                    <a:pt x="36" y="28"/>
                  </a:cubicBezTo>
                  <a:cubicBezTo>
                    <a:pt x="39" y="30"/>
                    <a:pt x="39" y="34"/>
                    <a:pt x="36" y="36"/>
                  </a:cubicBezTo>
                  <a:cubicBezTo>
                    <a:pt x="35" y="37"/>
                    <a:pt x="34" y="38"/>
                    <a:pt x="32" y="38"/>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16" name="Freeform 21"/>
            <p:cNvSpPr>
              <a:spLocks noEditPoints="1"/>
            </p:cNvSpPr>
            <p:nvPr/>
          </p:nvSpPr>
          <p:spPr bwMode="auto">
            <a:xfrm>
              <a:off x="8591550" y="312738"/>
              <a:ext cx="714375" cy="714375"/>
            </a:xfrm>
            <a:custGeom>
              <a:avLst/>
              <a:gdLst>
                <a:gd name="T0" fmla="*/ 94 w 188"/>
                <a:gd name="T1" fmla="*/ 188 h 188"/>
                <a:gd name="T2" fmla="*/ 0 w 188"/>
                <a:gd name="T3" fmla="*/ 94 h 188"/>
                <a:gd name="T4" fmla="*/ 94 w 188"/>
                <a:gd name="T5" fmla="*/ 0 h 188"/>
                <a:gd name="T6" fmla="*/ 188 w 188"/>
                <a:gd name="T7" fmla="*/ 94 h 188"/>
                <a:gd name="T8" fmla="*/ 94 w 188"/>
                <a:gd name="T9" fmla="*/ 188 h 188"/>
                <a:gd name="T10" fmla="*/ 94 w 188"/>
                <a:gd name="T11" fmla="*/ 12 h 188"/>
                <a:gd name="T12" fmla="*/ 12 w 188"/>
                <a:gd name="T13" fmla="*/ 94 h 188"/>
                <a:gd name="T14" fmla="*/ 94 w 188"/>
                <a:gd name="T15" fmla="*/ 176 h 188"/>
                <a:gd name="T16" fmla="*/ 176 w 188"/>
                <a:gd name="T17" fmla="*/ 94 h 188"/>
                <a:gd name="T18" fmla="*/ 94 w 188"/>
                <a:gd name="T19" fmla="*/ 1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8">
                  <a:moveTo>
                    <a:pt x="94" y="188"/>
                  </a:moveTo>
                  <a:cubicBezTo>
                    <a:pt x="42" y="188"/>
                    <a:pt x="0" y="146"/>
                    <a:pt x="0" y="94"/>
                  </a:cubicBezTo>
                  <a:cubicBezTo>
                    <a:pt x="0" y="42"/>
                    <a:pt x="42" y="0"/>
                    <a:pt x="94" y="0"/>
                  </a:cubicBezTo>
                  <a:cubicBezTo>
                    <a:pt x="146" y="0"/>
                    <a:pt x="188" y="42"/>
                    <a:pt x="188" y="94"/>
                  </a:cubicBezTo>
                  <a:cubicBezTo>
                    <a:pt x="188" y="146"/>
                    <a:pt x="146" y="188"/>
                    <a:pt x="94" y="188"/>
                  </a:cubicBezTo>
                  <a:close/>
                  <a:moveTo>
                    <a:pt x="94" y="12"/>
                  </a:moveTo>
                  <a:cubicBezTo>
                    <a:pt x="49" y="12"/>
                    <a:pt x="12" y="49"/>
                    <a:pt x="12" y="94"/>
                  </a:cubicBezTo>
                  <a:cubicBezTo>
                    <a:pt x="12" y="139"/>
                    <a:pt x="49" y="176"/>
                    <a:pt x="94" y="176"/>
                  </a:cubicBezTo>
                  <a:cubicBezTo>
                    <a:pt x="139" y="176"/>
                    <a:pt x="176" y="139"/>
                    <a:pt x="176" y="94"/>
                  </a:cubicBezTo>
                  <a:cubicBezTo>
                    <a:pt x="176" y="49"/>
                    <a:pt x="139" y="12"/>
                    <a:pt x="94" y="12"/>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17" name="Freeform 22"/>
            <p:cNvSpPr>
              <a:spLocks noEditPoints="1"/>
            </p:cNvSpPr>
            <p:nvPr/>
          </p:nvSpPr>
          <p:spPr bwMode="auto">
            <a:xfrm>
              <a:off x="8713788" y="434976"/>
              <a:ext cx="469900" cy="469900"/>
            </a:xfrm>
            <a:custGeom>
              <a:avLst/>
              <a:gdLst>
                <a:gd name="T0" fmla="*/ 62 w 124"/>
                <a:gd name="T1" fmla="*/ 124 h 124"/>
                <a:gd name="T2" fmla="*/ 0 w 124"/>
                <a:gd name="T3" fmla="*/ 62 h 124"/>
                <a:gd name="T4" fmla="*/ 62 w 124"/>
                <a:gd name="T5" fmla="*/ 0 h 124"/>
                <a:gd name="T6" fmla="*/ 124 w 124"/>
                <a:gd name="T7" fmla="*/ 62 h 124"/>
                <a:gd name="T8" fmla="*/ 62 w 124"/>
                <a:gd name="T9" fmla="*/ 124 h 124"/>
                <a:gd name="T10" fmla="*/ 62 w 124"/>
                <a:gd name="T11" fmla="*/ 12 h 124"/>
                <a:gd name="T12" fmla="*/ 12 w 124"/>
                <a:gd name="T13" fmla="*/ 62 h 124"/>
                <a:gd name="T14" fmla="*/ 62 w 124"/>
                <a:gd name="T15" fmla="*/ 112 h 124"/>
                <a:gd name="T16" fmla="*/ 112 w 124"/>
                <a:gd name="T17" fmla="*/ 62 h 124"/>
                <a:gd name="T18" fmla="*/ 62 w 124"/>
                <a:gd name="T19" fmla="*/ 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62" y="124"/>
                  </a:moveTo>
                  <a:cubicBezTo>
                    <a:pt x="28" y="124"/>
                    <a:pt x="0" y="96"/>
                    <a:pt x="0" y="62"/>
                  </a:cubicBezTo>
                  <a:cubicBezTo>
                    <a:pt x="0" y="28"/>
                    <a:pt x="28" y="0"/>
                    <a:pt x="62" y="0"/>
                  </a:cubicBezTo>
                  <a:cubicBezTo>
                    <a:pt x="96" y="0"/>
                    <a:pt x="124" y="28"/>
                    <a:pt x="124" y="62"/>
                  </a:cubicBezTo>
                  <a:cubicBezTo>
                    <a:pt x="124" y="96"/>
                    <a:pt x="96" y="124"/>
                    <a:pt x="62" y="124"/>
                  </a:cubicBezTo>
                  <a:close/>
                  <a:moveTo>
                    <a:pt x="62" y="12"/>
                  </a:moveTo>
                  <a:cubicBezTo>
                    <a:pt x="34" y="12"/>
                    <a:pt x="12" y="34"/>
                    <a:pt x="12" y="62"/>
                  </a:cubicBezTo>
                  <a:cubicBezTo>
                    <a:pt x="12" y="90"/>
                    <a:pt x="34" y="112"/>
                    <a:pt x="62" y="112"/>
                  </a:cubicBezTo>
                  <a:cubicBezTo>
                    <a:pt x="90" y="112"/>
                    <a:pt x="112" y="90"/>
                    <a:pt x="112" y="62"/>
                  </a:cubicBezTo>
                  <a:cubicBezTo>
                    <a:pt x="112" y="34"/>
                    <a:pt x="90" y="12"/>
                    <a:pt x="62" y="12"/>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18" name="Freeform 23"/>
            <p:cNvSpPr>
              <a:spLocks noEditPoints="1"/>
            </p:cNvSpPr>
            <p:nvPr/>
          </p:nvSpPr>
          <p:spPr bwMode="auto">
            <a:xfrm>
              <a:off x="8834438" y="555626"/>
              <a:ext cx="228600" cy="228600"/>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19" name="Freeform 24"/>
            <p:cNvSpPr>
              <a:spLocks noEditPoints="1"/>
            </p:cNvSpPr>
            <p:nvPr/>
          </p:nvSpPr>
          <p:spPr bwMode="auto">
            <a:xfrm>
              <a:off x="8910638" y="631826"/>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4"/>
                    <a:pt x="4"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grpSp>
      <p:grpSp>
        <p:nvGrpSpPr>
          <p:cNvPr id="20" name="Group 19"/>
          <p:cNvGrpSpPr/>
          <p:nvPr/>
        </p:nvGrpSpPr>
        <p:grpSpPr>
          <a:xfrm>
            <a:off x="8217474" y="2503850"/>
            <a:ext cx="859858" cy="859858"/>
            <a:chOff x="5978526" y="4030663"/>
            <a:chExt cx="239713" cy="239713"/>
          </a:xfrm>
          <a:solidFill>
            <a:schemeClr val="accent3"/>
          </a:solidFill>
        </p:grpSpPr>
        <p:sp>
          <p:nvSpPr>
            <p:cNvPr id="21" name="Freeform 424"/>
            <p:cNvSpPr/>
            <p:nvPr/>
          </p:nvSpPr>
          <p:spPr bwMode="auto">
            <a:xfrm>
              <a:off x="6015038" y="4056063"/>
              <a:ext cx="26988" cy="26988"/>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22" name="Freeform 425"/>
            <p:cNvSpPr/>
            <p:nvPr/>
          </p:nvSpPr>
          <p:spPr bwMode="auto">
            <a:xfrm>
              <a:off x="5978526" y="4135438"/>
              <a:ext cx="28575" cy="14288"/>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23" name="Freeform 426"/>
            <p:cNvSpPr/>
            <p:nvPr/>
          </p:nvSpPr>
          <p:spPr bwMode="auto">
            <a:xfrm>
              <a:off x="6188076" y="4149725"/>
              <a:ext cx="30163" cy="1587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24" name="Freeform 427"/>
            <p:cNvSpPr/>
            <p:nvPr/>
          </p:nvSpPr>
          <p:spPr bwMode="auto">
            <a:xfrm>
              <a:off x="6165851" y="4067175"/>
              <a:ext cx="25400" cy="26988"/>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25" name="Freeform 428"/>
            <p:cNvSpPr/>
            <p:nvPr/>
          </p:nvSpPr>
          <p:spPr bwMode="auto">
            <a:xfrm>
              <a:off x="6097588" y="4030663"/>
              <a:ext cx="15875" cy="28575"/>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26" name="Freeform 429"/>
            <p:cNvSpPr>
              <a:spLocks noEditPoints="1"/>
            </p:cNvSpPr>
            <p:nvPr/>
          </p:nvSpPr>
          <p:spPr bwMode="auto">
            <a:xfrm>
              <a:off x="6037263" y="4089400"/>
              <a:ext cx="120650" cy="136525"/>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27" name="Freeform 430"/>
            <p:cNvSpPr/>
            <p:nvPr/>
          </p:nvSpPr>
          <p:spPr bwMode="auto">
            <a:xfrm>
              <a:off x="6067426" y="4240213"/>
              <a:ext cx="60325" cy="30163"/>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grpSp>
      <p:sp>
        <p:nvSpPr>
          <p:cNvPr id="28" name="Freeform 47"/>
          <p:cNvSpPr>
            <a:spLocks noEditPoints="1"/>
          </p:cNvSpPr>
          <p:nvPr/>
        </p:nvSpPr>
        <p:spPr bwMode="auto">
          <a:xfrm>
            <a:off x="8638992" y="4392673"/>
            <a:ext cx="438340" cy="438340"/>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2"/>
          </a:solidFill>
          <a:ln>
            <a:noFill/>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grpSp>
        <p:nvGrpSpPr>
          <p:cNvPr id="29" name="Group 28"/>
          <p:cNvGrpSpPr/>
          <p:nvPr/>
        </p:nvGrpSpPr>
        <p:grpSpPr>
          <a:xfrm>
            <a:off x="10028688" y="4428051"/>
            <a:ext cx="422090" cy="351228"/>
            <a:chOff x="11764963" y="1333500"/>
            <a:chExt cx="434975" cy="361950"/>
          </a:xfrm>
          <a:solidFill>
            <a:schemeClr val="bg2"/>
          </a:solidFill>
        </p:grpSpPr>
        <p:sp>
          <p:nvSpPr>
            <p:cNvPr id="30" name="Freeform 23"/>
            <p:cNvSpPr>
              <a:spLocks noEditPoints="1"/>
            </p:cNvSpPr>
            <p:nvPr/>
          </p:nvSpPr>
          <p:spPr bwMode="auto">
            <a:xfrm>
              <a:off x="11891963" y="1603375"/>
              <a:ext cx="90488" cy="9207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8"/>
                  </a:moveTo>
                  <a:cubicBezTo>
                    <a:pt x="10" y="8"/>
                    <a:pt x="8" y="10"/>
                    <a:pt x="8" y="12"/>
                  </a:cubicBezTo>
                  <a:cubicBezTo>
                    <a:pt x="8" y="14"/>
                    <a:pt x="10" y="16"/>
                    <a:pt x="12" y="16"/>
                  </a:cubicBezTo>
                  <a:cubicBezTo>
                    <a:pt x="14" y="16"/>
                    <a:pt x="16" y="14"/>
                    <a:pt x="16" y="12"/>
                  </a:cubicBezTo>
                  <a:cubicBezTo>
                    <a:pt x="16" y="10"/>
                    <a:pt x="14" y="8"/>
                    <a:pt x="12" y="8"/>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1" name="Freeform 24"/>
            <p:cNvSpPr>
              <a:spLocks noEditPoints="1"/>
            </p:cNvSpPr>
            <p:nvPr/>
          </p:nvSpPr>
          <p:spPr bwMode="auto">
            <a:xfrm>
              <a:off x="12042775" y="1603375"/>
              <a:ext cx="90488" cy="92075"/>
            </a:xfrm>
            <a:custGeom>
              <a:avLst/>
              <a:gdLst>
                <a:gd name="T0" fmla="*/ 12 w 24"/>
                <a:gd name="T1" fmla="*/ 8 h 24"/>
                <a:gd name="T2" fmla="*/ 16 w 24"/>
                <a:gd name="T3" fmla="*/ 12 h 24"/>
                <a:gd name="T4" fmla="*/ 12 w 24"/>
                <a:gd name="T5" fmla="*/ 16 h 24"/>
                <a:gd name="T6" fmla="*/ 8 w 24"/>
                <a:gd name="T7" fmla="*/ 12 h 24"/>
                <a:gd name="T8" fmla="*/ 12 w 24"/>
                <a:gd name="T9" fmla="*/ 8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8"/>
                  </a:moveTo>
                  <a:cubicBezTo>
                    <a:pt x="14" y="8"/>
                    <a:pt x="16" y="10"/>
                    <a:pt x="16" y="12"/>
                  </a:cubicBezTo>
                  <a:cubicBezTo>
                    <a:pt x="16" y="14"/>
                    <a:pt x="14" y="16"/>
                    <a:pt x="12" y="16"/>
                  </a:cubicBezTo>
                  <a:cubicBezTo>
                    <a:pt x="10" y="16"/>
                    <a:pt x="8" y="14"/>
                    <a:pt x="8" y="12"/>
                  </a:cubicBezTo>
                  <a:cubicBezTo>
                    <a:pt x="8" y="10"/>
                    <a:pt x="10" y="8"/>
                    <a:pt x="12" y="8"/>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2" name="Freeform 25"/>
            <p:cNvSpPr/>
            <p:nvPr/>
          </p:nvSpPr>
          <p:spPr bwMode="auto">
            <a:xfrm>
              <a:off x="11764963" y="1333500"/>
              <a:ext cx="404813" cy="246062"/>
            </a:xfrm>
            <a:custGeom>
              <a:avLst/>
              <a:gdLst>
                <a:gd name="T0" fmla="*/ 37 w 108"/>
                <a:gd name="T1" fmla="*/ 56 h 64"/>
                <a:gd name="T2" fmla="*/ 26 w 108"/>
                <a:gd name="T3" fmla="*/ 0 h 64"/>
                <a:gd name="T4" fmla="*/ 16 w 108"/>
                <a:gd name="T5" fmla="*/ 0 h 64"/>
                <a:gd name="T6" fmla="*/ 4 w 108"/>
                <a:gd name="T7" fmla="*/ 0 h 64"/>
                <a:gd name="T8" fmla="*/ 4 w 108"/>
                <a:gd name="T9" fmla="*/ 0 h 64"/>
                <a:gd name="T10" fmla="*/ 0 w 108"/>
                <a:gd name="T11" fmla="*/ 4 h 64"/>
                <a:gd name="T12" fmla="*/ 4 w 108"/>
                <a:gd name="T13" fmla="*/ 8 h 64"/>
                <a:gd name="T14" fmla="*/ 4 w 108"/>
                <a:gd name="T15" fmla="*/ 8 h 64"/>
                <a:gd name="T16" fmla="*/ 19 w 108"/>
                <a:gd name="T17" fmla="*/ 8 h 64"/>
                <a:gd name="T18" fmla="*/ 30 w 108"/>
                <a:gd name="T19" fmla="*/ 64 h 64"/>
                <a:gd name="T20" fmla="*/ 42 w 108"/>
                <a:gd name="T21" fmla="*/ 64 h 64"/>
                <a:gd name="T22" fmla="*/ 104 w 108"/>
                <a:gd name="T23" fmla="*/ 64 h 64"/>
                <a:gd name="T24" fmla="*/ 104 w 108"/>
                <a:gd name="T25" fmla="*/ 64 h 64"/>
                <a:gd name="T26" fmla="*/ 104 w 108"/>
                <a:gd name="T27" fmla="*/ 64 h 64"/>
                <a:gd name="T28" fmla="*/ 104 w 108"/>
                <a:gd name="T29" fmla="*/ 64 h 64"/>
                <a:gd name="T30" fmla="*/ 104 w 108"/>
                <a:gd name="T31" fmla="*/ 64 h 64"/>
                <a:gd name="T32" fmla="*/ 108 w 108"/>
                <a:gd name="T33" fmla="*/ 60 h 64"/>
                <a:gd name="T34" fmla="*/ 104 w 108"/>
                <a:gd name="T35" fmla="*/ 56 h 64"/>
                <a:gd name="T36" fmla="*/ 37 w 108"/>
                <a:gd name="T3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4">
                  <a:moveTo>
                    <a:pt x="37" y="56"/>
                  </a:moveTo>
                  <a:cubicBezTo>
                    <a:pt x="26" y="0"/>
                    <a:pt x="26" y="0"/>
                    <a:pt x="26" y="0"/>
                  </a:cubicBezTo>
                  <a:cubicBezTo>
                    <a:pt x="16" y="0"/>
                    <a:pt x="16" y="0"/>
                    <a:pt x="16" y="0"/>
                  </a:cubicBezTo>
                  <a:cubicBezTo>
                    <a:pt x="4" y="0"/>
                    <a:pt x="4" y="0"/>
                    <a:pt x="4" y="0"/>
                  </a:cubicBezTo>
                  <a:cubicBezTo>
                    <a:pt x="4" y="0"/>
                    <a:pt x="4" y="0"/>
                    <a:pt x="4" y="0"/>
                  </a:cubicBezTo>
                  <a:cubicBezTo>
                    <a:pt x="2" y="0"/>
                    <a:pt x="0" y="2"/>
                    <a:pt x="0" y="4"/>
                  </a:cubicBezTo>
                  <a:cubicBezTo>
                    <a:pt x="0" y="6"/>
                    <a:pt x="2" y="8"/>
                    <a:pt x="4" y="8"/>
                  </a:cubicBezTo>
                  <a:cubicBezTo>
                    <a:pt x="4" y="8"/>
                    <a:pt x="4" y="8"/>
                    <a:pt x="4" y="8"/>
                  </a:cubicBezTo>
                  <a:cubicBezTo>
                    <a:pt x="19" y="8"/>
                    <a:pt x="19" y="8"/>
                    <a:pt x="19" y="8"/>
                  </a:cubicBezTo>
                  <a:cubicBezTo>
                    <a:pt x="30" y="64"/>
                    <a:pt x="30" y="64"/>
                    <a:pt x="30" y="64"/>
                  </a:cubicBezTo>
                  <a:cubicBezTo>
                    <a:pt x="42" y="64"/>
                    <a:pt x="42" y="64"/>
                    <a:pt x="42"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6" y="64"/>
                    <a:pt x="108" y="62"/>
                    <a:pt x="108" y="60"/>
                  </a:cubicBezTo>
                  <a:cubicBezTo>
                    <a:pt x="108" y="58"/>
                    <a:pt x="106" y="56"/>
                    <a:pt x="104" y="56"/>
                  </a:cubicBezTo>
                  <a:lnTo>
                    <a:pt x="37" y="56"/>
                  </a:ln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3" name="Freeform 26"/>
            <p:cNvSpPr>
              <a:spLocks noEditPoints="1"/>
            </p:cNvSpPr>
            <p:nvPr/>
          </p:nvSpPr>
          <p:spPr bwMode="auto">
            <a:xfrm>
              <a:off x="11899900" y="1363663"/>
              <a:ext cx="300038" cy="153987"/>
            </a:xfrm>
            <a:custGeom>
              <a:avLst/>
              <a:gdLst>
                <a:gd name="T0" fmla="*/ 68 w 80"/>
                <a:gd name="T1" fmla="*/ 32 h 40"/>
                <a:gd name="T2" fmla="*/ 12 w 80"/>
                <a:gd name="T3" fmla="*/ 32 h 40"/>
                <a:gd name="T4" fmla="*/ 8 w 80"/>
                <a:gd name="T5" fmla="*/ 36 h 40"/>
                <a:gd name="T6" fmla="*/ 12 w 80"/>
                <a:gd name="T7" fmla="*/ 40 h 40"/>
                <a:gd name="T8" fmla="*/ 68 w 80"/>
                <a:gd name="T9" fmla="*/ 40 h 40"/>
                <a:gd name="T10" fmla="*/ 72 w 80"/>
                <a:gd name="T11" fmla="*/ 36 h 40"/>
                <a:gd name="T12" fmla="*/ 68 w 80"/>
                <a:gd name="T13" fmla="*/ 32 h 40"/>
                <a:gd name="T14" fmla="*/ 72 w 80"/>
                <a:gd name="T15" fmla="*/ 16 h 40"/>
                <a:gd name="T16" fmla="*/ 8 w 80"/>
                <a:gd name="T17" fmla="*/ 16 h 40"/>
                <a:gd name="T18" fmla="*/ 4 w 80"/>
                <a:gd name="T19" fmla="*/ 20 h 40"/>
                <a:gd name="T20" fmla="*/ 8 w 80"/>
                <a:gd name="T21" fmla="*/ 24 h 40"/>
                <a:gd name="T22" fmla="*/ 72 w 80"/>
                <a:gd name="T23" fmla="*/ 24 h 40"/>
                <a:gd name="T24" fmla="*/ 76 w 80"/>
                <a:gd name="T25" fmla="*/ 20 h 40"/>
                <a:gd name="T26" fmla="*/ 72 w 80"/>
                <a:gd name="T27" fmla="*/ 16 h 40"/>
                <a:gd name="T28" fmla="*/ 76 w 80"/>
                <a:gd name="T29" fmla="*/ 0 h 40"/>
                <a:gd name="T30" fmla="*/ 4 w 80"/>
                <a:gd name="T31" fmla="*/ 0 h 40"/>
                <a:gd name="T32" fmla="*/ 0 w 80"/>
                <a:gd name="T33" fmla="*/ 4 h 40"/>
                <a:gd name="T34" fmla="*/ 4 w 80"/>
                <a:gd name="T35" fmla="*/ 8 h 40"/>
                <a:gd name="T36" fmla="*/ 76 w 80"/>
                <a:gd name="T37" fmla="*/ 8 h 40"/>
                <a:gd name="T38" fmla="*/ 80 w 80"/>
                <a:gd name="T39" fmla="*/ 4 h 40"/>
                <a:gd name="T40" fmla="*/ 76 w 80"/>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40">
                  <a:moveTo>
                    <a:pt x="68" y="32"/>
                  </a:moveTo>
                  <a:cubicBezTo>
                    <a:pt x="12" y="32"/>
                    <a:pt x="12" y="32"/>
                    <a:pt x="12" y="32"/>
                  </a:cubicBezTo>
                  <a:cubicBezTo>
                    <a:pt x="10" y="32"/>
                    <a:pt x="8" y="34"/>
                    <a:pt x="8" y="36"/>
                  </a:cubicBezTo>
                  <a:cubicBezTo>
                    <a:pt x="8" y="38"/>
                    <a:pt x="10" y="40"/>
                    <a:pt x="12" y="40"/>
                  </a:cubicBezTo>
                  <a:cubicBezTo>
                    <a:pt x="68" y="40"/>
                    <a:pt x="68" y="40"/>
                    <a:pt x="68" y="40"/>
                  </a:cubicBezTo>
                  <a:cubicBezTo>
                    <a:pt x="70" y="40"/>
                    <a:pt x="72" y="38"/>
                    <a:pt x="72" y="36"/>
                  </a:cubicBezTo>
                  <a:cubicBezTo>
                    <a:pt x="72" y="34"/>
                    <a:pt x="70" y="32"/>
                    <a:pt x="68" y="32"/>
                  </a:cubicBezTo>
                  <a:close/>
                  <a:moveTo>
                    <a:pt x="72" y="16"/>
                  </a:moveTo>
                  <a:cubicBezTo>
                    <a:pt x="8" y="16"/>
                    <a:pt x="8" y="16"/>
                    <a:pt x="8" y="16"/>
                  </a:cubicBezTo>
                  <a:cubicBezTo>
                    <a:pt x="6" y="16"/>
                    <a:pt x="4" y="18"/>
                    <a:pt x="4" y="20"/>
                  </a:cubicBezTo>
                  <a:cubicBezTo>
                    <a:pt x="4" y="22"/>
                    <a:pt x="6" y="24"/>
                    <a:pt x="8" y="24"/>
                  </a:cubicBezTo>
                  <a:cubicBezTo>
                    <a:pt x="72" y="24"/>
                    <a:pt x="72" y="24"/>
                    <a:pt x="72" y="24"/>
                  </a:cubicBezTo>
                  <a:cubicBezTo>
                    <a:pt x="74" y="24"/>
                    <a:pt x="76" y="22"/>
                    <a:pt x="76" y="20"/>
                  </a:cubicBezTo>
                  <a:cubicBezTo>
                    <a:pt x="76" y="18"/>
                    <a:pt x="74" y="16"/>
                    <a:pt x="72" y="16"/>
                  </a:cubicBezTo>
                  <a:close/>
                  <a:moveTo>
                    <a:pt x="76" y="0"/>
                  </a:moveTo>
                  <a:cubicBezTo>
                    <a:pt x="4" y="0"/>
                    <a:pt x="4" y="0"/>
                    <a:pt x="4" y="0"/>
                  </a:cubicBezTo>
                  <a:cubicBezTo>
                    <a:pt x="2" y="0"/>
                    <a:pt x="0" y="2"/>
                    <a:pt x="0" y="4"/>
                  </a:cubicBezTo>
                  <a:cubicBezTo>
                    <a:pt x="0" y="6"/>
                    <a:pt x="2" y="8"/>
                    <a:pt x="4" y="8"/>
                  </a:cubicBezTo>
                  <a:cubicBezTo>
                    <a:pt x="76" y="8"/>
                    <a:pt x="76" y="8"/>
                    <a:pt x="76" y="8"/>
                  </a:cubicBezTo>
                  <a:cubicBezTo>
                    <a:pt x="78" y="8"/>
                    <a:pt x="80" y="6"/>
                    <a:pt x="80" y="4"/>
                  </a:cubicBezTo>
                  <a:cubicBezTo>
                    <a:pt x="80" y="2"/>
                    <a:pt x="78" y="0"/>
                    <a:pt x="76" y="0"/>
                  </a:cubicBezTo>
                  <a:close/>
                </a:path>
              </a:pathLst>
            </a:custGeom>
            <a:grpFill/>
            <a:ln w="9525">
              <a:noFill/>
              <a:round/>
            </a:ln>
          </p:spPr>
          <p:txBody>
            <a:bodyPr vert="horz" wrap="square" lIns="91440" tIns="45720" rIns="91440" bIns="45720" numCol="1" anchor="t" anchorCtr="0" compatLnSpc="1"/>
            <a:lstStyle/>
            <a:p>
              <a:endParaRPr lang="id-ID">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grpSp>
      <p:sp>
        <p:nvSpPr>
          <p:cNvPr id="40" name="AutoShape 28"/>
          <p:cNvSpPr/>
          <p:nvPr/>
        </p:nvSpPr>
        <p:spPr bwMode="auto">
          <a:xfrm>
            <a:off x="1682060" y="2274171"/>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1" name="AutoShape 28"/>
          <p:cNvSpPr/>
          <p:nvPr/>
        </p:nvSpPr>
        <p:spPr bwMode="auto">
          <a:xfrm>
            <a:off x="1941368" y="2274171"/>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2" name="AutoShape 28"/>
          <p:cNvSpPr/>
          <p:nvPr/>
        </p:nvSpPr>
        <p:spPr bwMode="auto">
          <a:xfrm>
            <a:off x="2214323" y="2274171"/>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3" name="AutoShape 28"/>
          <p:cNvSpPr/>
          <p:nvPr/>
        </p:nvSpPr>
        <p:spPr bwMode="auto">
          <a:xfrm>
            <a:off x="2473631" y="2274171"/>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4" name="Title 1"/>
          <p:cNvSpPr txBox="1"/>
          <p:nvPr/>
        </p:nvSpPr>
        <p:spPr>
          <a:xfrm>
            <a:off x="2674002" y="2274171"/>
            <a:ext cx="1128418" cy="3058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(Get more)</a:t>
            </a:r>
          </a:p>
        </p:txBody>
      </p:sp>
      <p:sp>
        <p:nvSpPr>
          <p:cNvPr id="45" name="Title 1"/>
          <p:cNvSpPr txBox="1"/>
          <p:nvPr/>
        </p:nvSpPr>
        <p:spPr>
          <a:xfrm>
            <a:off x="1593503" y="2555135"/>
            <a:ext cx="1519552" cy="331268"/>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15.215.259k View</a:t>
            </a:r>
          </a:p>
        </p:txBody>
      </p:sp>
      <p:sp>
        <p:nvSpPr>
          <p:cNvPr id="46" name="Title 1"/>
          <p:cNvSpPr txBox="1"/>
          <p:nvPr/>
        </p:nvSpPr>
        <p:spPr>
          <a:xfrm>
            <a:off x="1593503" y="1689236"/>
            <a:ext cx="2073520" cy="4831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zh-CN" altLang="en-US" sz="3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你的标题</a:t>
            </a:r>
          </a:p>
        </p:txBody>
      </p:sp>
      <p:sp>
        <p:nvSpPr>
          <p:cNvPr id="47" name="Rectangle 46"/>
          <p:cNvSpPr/>
          <p:nvPr/>
        </p:nvSpPr>
        <p:spPr>
          <a:xfrm>
            <a:off x="1570344" y="2740825"/>
            <a:ext cx="2611994" cy="573619"/>
          </a:xfrm>
          <a:prstGeom prst="rect">
            <a:avLst/>
          </a:prstGeom>
        </p:spPr>
        <p:txBody>
          <a:bodyPr wrap="square">
            <a:spAutoFit/>
          </a:bodyPr>
          <a:lstStyle/>
          <a:p>
            <a:pPr algn="just">
              <a:lnSpc>
                <a:spcPct val="150000"/>
              </a:lnSpc>
            </a:pPr>
            <a:r>
              <a:rPr lang="en-US" sz="11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Occidental Petroleum Corporation is an international oil and gas</a:t>
            </a:r>
          </a:p>
        </p:txBody>
      </p:sp>
      <p:sp>
        <p:nvSpPr>
          <p:cNvPr id="48" name="AutoShape 28"/>
          <p:cNvSpPr/>
          <p:nvPr/>
        </p:nvSpPr>
        <p:spPr bwMode="auto">
          <a:xfrm>
            <a:off x="5131113" y="2274171"/>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9" name="AutoShape 28"/>
          <p:cNvSpPr/>
          <p:nvPr/>
        </p:nvSpPr>
        <p:spPr bwMode="auto">
          <a:xfrm>
            <a:off x="5390421" y="2274171"/>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50" name="AutoShape 28"/>
          <p:cNvSpPr/>
          <p:nvPr/>
        </p:nvSpPr>
        <p:spPr bwMode="auto">
          <a:xfrm>
            <a:off x="5663376" y="2274171"/>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51" name="AutoShape 28"/>
          <p:cNvSpPr/>
          <p:nvPr/>
        </p:nvSpPr>
        <p:spPr bwMode="auto">
          <a:xfrm>
            <a:off x="5922684" y="2274171"/>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52" name="Title 1"/>
          <p:cNvSpPr txBox="1"/>
          <p:nvPr/>
        </p:nvSpPr>
        <p:spPr>
          <a:xfrm>
            <a:off x="6123055" y="2274171"/>
            <a:ext cx="1128418" cy="3058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(Get more)</a:t>
            </a:r>
          </a:p>
        </p:txBody>
      </p:sp>
      <p:sp>
        <p:nvSpPr>
          <p:cNvPr id="53" name="Title 1"/>
          <p:cNvSpPr txBox="1"/>
          <p:nvPr/>
        </p:nvSpPr>
        <p:spPr>
          <a:xfrm>
            <a:off x="5042556" y="2555135"/>
            <a:ext cx="1519552" cy="331268"/>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15.215.259k View</a:t>
            </a:r>
          </a:p>
        </p:txBody>
      </p:sp>
      <p:sp>
        <p:nvSpPr>
          <p:cNvPr id="54" name="Title 1"/>
          <p:cNvSpPr txBox="1"/>
          <p:nvPr/>
        </p:nvSpPr>
        <p:spPr>
          <a:xfrm>
            <a:off x="5042556" y="1744038"/>
            <a:ext cx="1646695" cy="48315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你的标题</a:t>
            </a:r>
            <a:endParaRPr lang="id-ID" altLang="ja-JP" sz="2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55" name="Rectangle 54"/>
          <p:cNvSpPr/>
          <p:nvPr/>
        </p:nvSpPr>
        <p:spPr>
          <a:xfrm>
            <a:off x="5019397" y="2740825"/>
            <a:ext cx="2611994" cy="573619"/>
          </a:xfrm>
          <a:prstGeom prst="rect">
            <a:avLst/>
          </a:prstGeom>
        </p:spPr>
        <p:txBody>
          <a:bodyPr wrap="square">
            <a:spAutoFit/>
          </a:bodyPr>
          <a:lstStyle/>
          <a:p>
            <a:pPr algn="just">
              <a:lnSpc>
                <a:spcPct val="150000"/>
              </a:lnSpc>
            </a:pPr>
            <a:r>
              <a:rPr lang="en-US" sz="11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Occidental Petroleum Corporation is an international oil and gas</a:t>
            </a:r>
          </a:p>
        </p:txBody>
      </p:sp>
      <p:sp>
        <p:nvSpPr>
          <p:cNvPr id="56" name="AutoShape 28"/>
          <p:cNvSpPr/>
          <p:nvPr/>
        </p:nvSpPr>
        <p:spPr bwMode="auto">
          <a:xfrm>
            <a:off x="1682060" y="4304763"/>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57" name="AutoShape 28"/>
          <p:cNvSpPr/>
          <p:nvPr/>
        </p:nvSpPr>
        <p:spPr bwMode="auto">
          <a:xfrm>
            <a:off x="1941368" y="4304763"/>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58" name="AutoShape 28"/>
          <p:cNvSpPr/>
          <p:nvPr/>
        </p:nvSpPr>
        <p:spPr bwMode="auto">
          <a:xfrm>
            <a:off x="2214323" y="4304763"/>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59" name="AutoShape 28"/>
          <p:cNvSpPr/>
          <p:nvPr/>
        </p:nvSpPr>
        <p:spPr bwMode="auto">
          <a:xfrm>
            <a:off x="2473631" y="4304763"/>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60" name="Title 1"/>
          <p:cNvSpPr txBox="1"/>
          <p:nvPr/>
        </p:nvSpPr>
        <p:spPr>
          <a:xfrm>
            <a:off x="2674002" y="4304763"/>
            <a:ext cx="1128418" cy="3058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(Get more)</a:t>
            </a:r>
          </a:p>
        </p:txBody>
      </p:sp>
      <p:sp>
        <p:nvSpPr>
          <p:cNvPr id="61" name="Title 1"/>
          <p:cNvSpPr txBox="1"/>
          <p:nvPr/>
        </p:nvSpPr>
        <p:spPr>
          <a:xfrm>
            <a:off x="1593503" y="4585727"/>
            <a:ext cx="1519552" cy="331268"/>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15.215.259k View</a:t>
            </a:r>
          </a:p>
        </p:txBody>
      </p:sp>
      <p:sp>
        <p:nvSpPr>
          <p:cNvPr id="62" name="Title 1"/>
          <p:cNvSpPr txBox="1"/>
          <p:nvPr/>
        </p:nvSpPr>
        <p:spPr>
          <a:xfrm>
            <a:off x="1593503" y="3774630"/>
            <a:ext cx="1646695" cy="48315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你的标题</a:t>
            </a:r>
            <a:endParaRPr lang="id-ID" altLang="ja-JP" sz="2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63" name="Rectangle 62"/>
          <p:cNvSpPr/>
          <p:nvPr/>
        </p:nvSpPr>
        <p:spPr>
          <a:xfrm>
            <a:off x="1570344" y="4771417"/>
            <a:ext cx="2611994" cy="573619"/>
          </a:xfrm>
          <a:prstGeom prst="rect">
            <a:avLst/>
          </a:prstGeom>
        </p:spPr>
        <p:txBody>
          <a:bodyPr wrap="square">
            <a:spAutoFit/>
          </a:bodyPr>
          <a:lstStyle/>
          <a:p>
            <a:pPr algn="just">
              <a:lnSpc>
                <a:spcPct val="150000"/>
              </a:lnSpc>
            </a:pPr>
            <a:r>
              <a:rPr lang="en-US" sz="11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Occidental Petroleum Corporation is an international oil and gas</a:t>
            </a:r>
          </a:p>
        </p:txBody>
      </p:sp>
      <p:sp>
        <p:nvSpPr>
          <p:cNvPr id="64" name="AutoShape 28"/>
          <p:cNvSpPr/>
          <p:nvPr/>
        </p:nvSpPr>
        <p:spPr bwMode="auto">
          <a:xfrm>
            <a:off x="5131113" y="4304763"/>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65" name="AutoShape 28"/>
          <p:cNvSpPr/>
          <p:nvPr/>
        </p:nvSpPr>
        <p:spPr bwMode="auto">
          <a:xfrm>
            <a:off x="5390421" y="4304763"/>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66" name="AutoShape 28"/>
          <p:cNvSpPr/>
          <p:nvPr/>
        </p:nvSpPr>
        <p:spPr bwMode="auto">
          <a:xfrm>
            <a:off x="5663376" y="4304763"/>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67" name="AutoShape 28"/>
          <p:cNvSpPr/>
          <p:nvPr/>
        </p:nvSpPr>
        <p:spPr bwMode="auto">
          <a:xfrm>
            <a:off x="5922684" y="4304763"/>
            <a:ext cx="200371" cy="194605"/>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1">
              <a:lumMod val="100000"/>
            </a:schemeClr>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68" name="Title 1"/>
          <p:cNvSpPr txBox="1"/>
          <p:nvPr/>
        </p:nvSpPr>
        <p:spPr>
          <a:xfrm>
            <a:off x="6123055" y="4296901"/>
            <a:ext cx="1128418" cy="3058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(Get more)</a:t>
            </a:r>
          </a:p>
        </p:txBody>
      </p:sp>
      <p:sp>
        <p:nvSpPr>
          <p:cNvPr id="69" name="Title 1"/>
          <p:cNvSpPr txBox="1"/>
          <p:nvPr/>
        </p:nvSpPr>
        <p:spPr>
          <a:xfrm>
            <a:off x="5042556" y="4577865"/>
            <a:ext cx="1519552" cy="331268"/>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15.215.259k View</a:t>
            </a:r>
          </a:p>
        </p:txBody>
      </p:sp>
      <p:sp>
        <p:nvSpPr>
          <p:cNvPr id="70" name="Title 1"/>
          <p:cNvSpPr txBox="1"/>
          <p:nvPr/>
        </p:nvSpPr>
        <p:spPr>
          <a:xfrm>
            <a:off x="5042556" y="3766768"/>
            <a:ext cx="1646695" cy="48315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你的标题</a:t>
            </a:r>
            <a:endParaRPr lang="id-ID" altLang="ja-JP" sz="2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71" name="Rectangle 70"/>
          <p:cNvSpPr/>
          <p:nvPr/>
        </p:nvSpPr>
        <p:spPr>
          <a:xfrm>
            <a:off x="5019397" y="4771417"/>
            <a:ext cx="2611994" cy="573619"/>
          </a:xfrm>
          <a:prstGeom prst="rect">
            <a:avLst/>
          </a:prstGeom>
        </p:spPr>
        <p:txBody>
          <a:bodyPr wrap="square">
            <a:spAutoFit/>
          </a:bodyPr>
          <a:lstStyle/>
          <a:p>
            <a:pPr algn="just">
              <a:lnSpc>
                <a:spcPct val="150000"/>
              </a:lnSpc>
            </a:pPr>
            <a:r>
              <a:rPr lang="en-US" sz="11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Occidental Petroleum Corporation is an international oil and gas</a:t>
            </a:r>
          </a:p>
        </p:txBody>
      </p:sp>
      <p:sp>
        <p:nvSpPr>
          <p:cNvPr id="73" name="TextBox 9_1"/>
          <p:cNvSpPr txBox="1"/>
          <p:nvPr/>
        </p:nvSpPr>
        <p:spPr>
          <a:xfrm>
            <a:off x="188270" y="1235839"/>
            <a:ext cx="738664" cy="328173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500"/>
                                        <p:tgtEl>
                                          <p:spTgt spid="54"/>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500"/>
                                        <p:tgtEl>
                                          <p:spTgt spid="55"/>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500"/>
                                        <p:tgtEl>
                                          <p:spTgt spid="57"/>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500"/>
                                        <p:tgtEl>
                                          <p:spTgt spid="58"/>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500"/>
                                        <p:tgtEl>
                                          <p:spTgt spid="59"/>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fade">
                                      <p:cBhvr>
                                        <p:cTn id="127" dur="500"/>
                                        <p:tgtEl>
                                          <p:spTgt spid="61"/>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fade">
                                      <p:cBhvr>
                                        <p:cTn id="131" dur="500"/>
                                        <p:tgtEl>
                                          <p:spTgt spid="62"/>
                                        </p:tgtEl>
                                      </p:cBhvr>
                                    </p:animEffect>
                                  </p:childTnLst>
                                </p:cTn>
                              </p:par>
                            </p:childTnLst>
                          </p:cTn>
                        </p:par>
                        <p:par>
                          <p:cTn id="132" fill="hold">
                            <p:stCondLst>
                              <p:cond delay="16000"/>
                            </p:stCondLst>
                            <p:childTnLst>
                              <p:par>
                                <p:cTn id="133" presetID="10" presetClass="entr" presetSubtype="0" fill="hold" grpId="0" nodeType="after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fade">
                                      <p:cBhvr>
                                        <p:cTn id="135" dur="500"/>
                                        <p:tgtEl>
                                          <p:spTgt spid="63"/>
                                        </p:tgtEl>
                                      </p:cBhvr>
                                    </p:animEffect>
                                  </p:childTnLst>
                                </p:cTn>
                              </p:par>
                            </p:childTnLst>
                          </p:cTn>
                        </p:par>
                        <p:par>
                          <p:cTn id="136" fill="hold">
                            <p:stCondLst>
                              <p:cond delay="16500"/>
                            </p:stCondLst>
                            <p:childTnLst>
                              <p:par>
                                <p:cTn id="137" presetID="10" presetClass="entr" presetSubtype="0"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fade">
                                      <p:cBhvr>
                                        <p:cTn id="139" dur="500"/>
                                        <p:tgtEl>
                                          <p:spTgt spid="64"/>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fade">
                                      <p:cBhvr>
                                        <p:cTn id="143" dur="500"/>
                                        <p:tgtEl>
                                          <p:spTgt spid="65"/>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500"/>
                                        <p:tgtEl>
                                          <p:spTgt spid="66"/>
                                        </p:tgtEl>
                                      </p:cBhvr>
                                    </p:animEffect>
                                  </p:childTnLst>
                                </p:cTn>
                              </p:par>
                            </p:childTnLst>
                          </p:cTn>
                        </p:par>
                        <p:par>
                          <p:cTn id="148" fill="hold">
                            <p:stCondLst>
                              <p:cond delay="18000"/>
                            </p:stCondLst>
                            <p:childTnLst>
                              <p:par>
                                <p:cTn id="149" presetID="10" presetClass="entr" presetSubtype="0"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Effect transition="in" filter="fade">
                                      <p:cBhvr>
                                        <p:cTn id="151" dur="500"/>
                                        <p:tgtEl>
                                          <p:spTgt spid="67"/>
                                        </p:tgtEl>
                                      </p:cBhvr>
                                    </p:animEffect>
                                  </p:childTnLst>
                                </p:cTn>
                              </p:par>
                            </p:childTnLst>
                          </p:cTn>
                        </p:par>
                        <p:par>
                          <p:cTn id="152" fill="hold">
                            <p:stCondLst>
                              <p:cond delay="18500"/>
                            </p:stCondLst>
                            <p:childTnLst>
                              <p:par>
                                <p:cTn id="153" presetID="10" presetClass="entr" presetSubtype="0" fill="hold" grpId="0" nodeType="afterEffect">
                                  <p:stCondLst>
                                    <p:cond delay="0"/>
                                  </p:stCondLst>
                                  <p:childTnLst>
                                    <p:set>
                                      <p:cBhvr>
                                        <p:cTn id="154" dur="1" fill="hold">
                                          <p:stCondLst>
                                            <p:cond delay="0"/>
                                          </p:stCondLst>
                                        </p:cTn>
                                        <p:tgtEl>
                                          <p:spTgt spid="68"/>
                                        </p:tgtEl>
                                        <p:attrNameLst>
                                          <p:attrName>style.visibility</p:attrName>
                                        </p:attrNameLst>
                                      </p:cBhvr>
                                      <p:to>
                                        <p:strVal val="visible"/>
                                      </p:to>
                                    </p:set>
                                    <p:animEffect transition="in" filter="fade">
                                      <p:cBhvr>
                                        <p:cTn id="155" dur="500"/>
                                        <p:tgtEl>
                                          <p:spTgt spid="68"/>
                                        </p:tgtEl>
                                      </p:cBhvr>
                                    </p:animEffect>
                                  </p:childTnLst>
                                </p:cTn>
                              </p:par>
                            </p:childTnLst>
                          </p:cTn>
                        </p:par>
                        <p:par>
                          <p:cTn id="156" fill="hold">
                            <p:stCondLst>
                              <p:cond delay="19000"/>
                            </p:stCondLst>
                            <p:childTnLst>
                              <p:par>
                                <p:cTn id="157" presetID="10" presetClass="entr" presetSubtype="0" fill="hold" grpId="0" nodeType="after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fade">
                                      <p:cBhvr>
                                        <p:cTn id="159" dur="500"/>
                                        <p:tgtEl>
                                          <p:spTgt spid="69"/>
                                        </p:tgtEl>
                                      </p:cBhvr>
                                    </p:animEffect>
                                  </p:childTnLst>
                                </p:cTn>
                              </p:par>
                            </p:childTnLst>
                          </p:cTn>
                        </p:par>
                        <p:par>
                          <p:cTn id="160" fill="hold">
                            <p:stCondLst>
                              <p:cond delay="19500"/>
                            </p:stCondLst>
                            <p:childTnLst>
                              <p:par>
                                <p:cTn id="161" presetID="10" presetClass="entr" presetSubtype="0" fill="hold" grpId="0" nodeType="afterEffect">
                                  <p:stCondLst>
                                    <p:cond delay="0"/>
                                  </p:stCondLst>
                                  <p:childTnLst>
                                    <p:set>
                                      <p:cBhvr>
                                        <p:cTn id="162" dur="1" fill="hold">
                                          <p:stCondLst>
                                            <p:cond delay="0"/>
                                          </p:stCondLst>
                                        </p:cTn>
                                        <p:tgtEl>
                                          <p:spTgt spid="70"/>
                                        </p:tgtEl>
                                        <p:attrNameLst>
                                          <p:attrName>style.visibility</p:attrName>
                                        </p:attrNameLst>
                                      </p:cBhvr>
                                      <p:to>
                                        <p:strVal val="visible"/>
                                      </p:to>
                                    </p:set>
                                    <p:animEffect transition="in" filter="fade">
                                      <p:cBhvr>
                                        <p:cTn id="163" dur="500"/>
                                        <p:tgtEl>
                                          <p:spTgt spid="70"/>
                                        </p:tgtEl>
                                      </p:cBhvr>
                                    </p:animEffect>
                                  </p:childTnLst>
                                </p:cTn>
                              </p:par>
                            </p:childTnLst>
                          </p:cTn>
                        </p:par>
                        <p:par>
                          <p:cTn id="164" fill="hold">
                            <p:stCondLst>
                              <p:cond delay="20000"/>
                            </p:stCondLst>
                            <p:childTnLst>
                              <p:par>
                                <p:cTn id="165" presetID="10" presetClass="entr" presetSubtype="0" fill="hold" grpId="0" nodeType="afterEffect">
                                  <p:stCondLst>
                                    <p:cond delay="0"/>
                                  </p:stCondLst>
                                  <p:childTnLst>
                                    <p:set>
                                      <p:cBhvr>
                                        <p:cTn id="166" dur="1" fill="hold">
                                          <p:stCondLst>
                                            <p:cond delay="0"/>
                                          </p:stCondLst>
                                        </p:cTn>
                                        <p:tgtEl>
                                          <p:spTgt spid="71"/>
                                        </p:tgtEl>
                                        <p:attrNameLst>
                                          <p:attrName>style.visibility</p:attrName>
                                        </p:attrNameLst>
                                      </p:cBhvr>
                                      <p:to>
                                        <p:strVal val="visible"/>
                                      </p:to>
                                    </p:set>
                                    <p:animEffect transition="in" filter="fade">
                                      <p:cBhvr>
                                        <p:cTn id="16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4" grpId="0" animBg="1"/>
      <p:bldP spid="5" grpId="0" animBg="1"/>
      <p:bldP spid="6" grpId="0" animBg="1"/>
      <p:bldP spid="7" grpId="0" animBg="1"/>
      <p:bldP spid="28" grpId="0" animBg="1"/>
      <p:bldP spid="40" grpId="0" animBg="1"/>
      <p:bldP spid="41" grpId="0" animBg="1"/>
      <p:bldP spid="42" grpId="0" animBg="1"/>
      <p:bldP spid="43" grpId="0" animBg="1"/>
      <p:bldP spid="44" grpId="0"/>
      <p:bldP spid="45" grpId="0"/>
      <p:bldP spid="46" grpId="0"/>
      <p:bldP spid="47" grpId="0"/>
      <p:bldP spid="48" grpId="0" animBg="1"/>
      <p:bldP spid="49" grpId="0" animBg="1"/>
      <p:bldP spid="50" grpId="0" animBg="1"/>
      <p:bldP spid="51" grpId="0" animBg="1"/>
      <p:bldP spid="52" grpId="0"/>
      <p:bldP spid="53" grpId="0"/>
      <p:bldP spid="54" grpId="0"/>
      <p:bldP spid="55" grpId="0"/>
      <p:bldP spid="56" grpId="0" animBg="1"/>
      <p:bldP spid="57" grpId="0" animBg="1"/>
      <p:bldP spid="58" grpId="0" animBg="1"/>
      <p:bldP spid="59" grpId="0" animBg="1"/>
      <p:bldP spid="60" grpId="0"/>
      <p:bldP spid="61" grpId="0"/>
      <p:bldP spid="62" grpId="0"/>
      <p:bldP spid="63" grpId="0"/>
      <p:bldP spid="64" grpId="0" animBg="1"/>
      <p:bldP spid="65" grpId="0" animBg="1"/>
      <p:bldP spid="66" grpId="0" animBg="1"/>
      <p:bldP spid="67" grpId="0" animBg="1"/>
      <p:bldP spid="68" grpId="0"/>
      <p:bldP spid="69" grpId="0"/>
      <p:bldP spid="70" grpId="0"/>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78636" y="3415476"/>
            <a:ext cx="2213364" cy="3442524"/>
          </a:xfrm>
          <a:prstGeom prst="rect">
            <a:avLst/>
          </a:prstGeom>
        </p:spPr>
      </p:pic>
      <p:pic>
        <p:nvPicPr>
          <p:cNvPr id="4"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2209155" cy="1279674"/>
          </a:xfrm>
          <a:prstGeom prst="rect">
            <a:avLst/>
          </a:prstGeom>
        </p:spPr>
      </p:pic>
      <p:pic>
        <p:nvPicPr>
          <p:cNvPr id="5" name="图片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435410"/>
            <a:ext cx="1108363" cy="1422590"/>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74855" y="563407"/>
            <a:ext cx="904876" cy="716267"/>
          </a:xfrm>
          <a:prstGeom prst="rect">
            <a:avLst/>
          </a:prstGeom>
        </p:spPr>
      </p:pic>
      <p:pic>
        <p:nvPicPr>
          <p:cNvPr id="7" name="图片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88660" y="1275769"/>
            <a:ext cx="1697355" cy="1563479"/>
          </a:xfrm>
          <a:prstGeom prst="rect">
            <a:avLst/>
          </a:prstGeom>
        </p:spPr>
      </p:pic>
      <p:grpSp>
        <p:nvGrpSpPr>
          <p:cNvPr id="9" name="组合 8"/>
          <p:cNvGrpSpPr/>
          <p:nvPr/>
        </p:nvGrpSpPr>
        <p:grpSpPr>
          <a:xfrm>
            <a:off x="619337" y="645168"/>
            <a:ext cx="10953326" cy="5902112"/>
            <a:chOff x="646703" y="707571"/>
            <a:chExt cx="10622309" cy="5723746"/>
          </a:xfrm>
        </p:grpSpPr>
        <p:pic>
          <p:nvPicPr>
            <p:cNvPr id="2" name="图片 1"/>
            <p:cNvPicPr>
              <a:picLocks noChangeAspect="1"/>
            </p:cNvPicPr>
            <p:nvPr/>
          </p:nvPicPr>
          <p:blipFill rotWithShape="1">
            <a:blip r:embed="rId13" cstate="print">
              <a:extLst>
                <a:ext uri="{28A0092B-C50C-407E-A947-70E740481C1C}">
                  <a14:useLocalDpi xmlns:a14="http://schemas.microsoft.com/office/drawing/2010/main" val="0"/>
                </a:ext>
              </a:extLst>
            </a:blip>
            <a:srcRect r="47740"/>
            <a:stretch>
              <a:fillRect/>
            </a:stretch>
          </p:blipFill>
          <p:spPr>
            <a:xfrm>
              <a:off x="646703" y="707572"/>
              <a:ext cx="6755583" cy="5723745"/>
            </a:xfrm>
            <a:prstGeom prst="rect">
              <a:avLst/>
            </a:prstGeom>
          </p:spPr>
        </p:pic>
        <p:pic>
          <p:nvPicPr>
            <p:cNvPr id="8" name="图片 7"/>
            <p:cNvPicPr>
              <a:picLocks noChangeAspect="1"/>
            </p:cNvPicPr>
            <p:nvPr/>
          </p:nvPicPr>
          <p:blipFill rotWithShape="1">
            <a:blip r:embed="rId13" cstate="print">
              <a:extLst>
                <a:ext uri="{28A0092B-C50C-407E-A947-70E740481C1C}">
                  <a14:useLocalDpi xmlns:a14="http://schemas.microsoft.com/office/drawing/2010/main" val="0"/>
                </a:ext>
              </a:extLst>
            </a:blip>
            <a:srcRect l="69621"/>
            <a:stretch>
              <a:fillRect/>
            </a:stretch>
          </p:blipFill>
          <p:spPr>
            <a:xfrm>
              <a:off x="7341996" y="707571"/>
              <a:ext cx="3927016" cy="5723745"/>
            </a:xfrm>
            <a:prstGeom prst="rect">
              <a:avLst/>
            </a:prstGeom>
          </p:spPr>
        </p:pic>
      </p:grpSp>
      <p:sp>
        <p:nvSpPr>
          <p:cNvPr id="10" name="矩形 9"/>
          <p:cNvSpPr/>
          <p:nvPr/>
        </p:nvSpPr>
        <p:spPr>
          <a:xfrm>
            <a:off x="619337" y="1687286"/>
            <a:ext cx="1589818" cy="2982685"/>
          </a:xfrm>
          <a:prstGeom prst="rect">
            <a:avLst/>
          </a:prstGeom>
          <a:solidFill>
            <a:srgbClr val="F9B4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1" name="文本框 10"/>
          <p:cNvSpPr txBox="1"/>
          <p:nvPr/>
        </p:nvSpPr>
        <p:spPr>
          <a:xfrm>
            <a:off x="694892" y="2057508"/>
            <a:ext cx="1538883" cy="2349361"/>
          </a:xfrm>
          <a:prstGeom prst="rect">
            <a:avLst/>
          </a:prstGeom>
          <a:noFill/>
        </p:spPr>
        <p:txBody>
          <a:bodyPr vert="eaVert" wrap="none" rtlCol="0">
            <a:spAutoFit/>
          </a:bodyPr>
          <a:lstStyle/>
          <a:p>
            <a:r>
              <a:rPr lang="zh-CN" altLang="en-US" sz="88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目录</a:t>
            </a:r>
          </a:p>
        </p:txBody>
      </p:sp>
      <p:grpSp>
        <p:nvGrpSpPr>
          <p:cNvPr id="36" name="组合 35"/>
          <p:cNvGrpSpPr/>
          <p:nvPr/>
        </p:nvGrpSpPr>
        <p:grpSpPr>
          <a:xfrm>
            <a:off x="4088583" y="1516466"/>
            <a:ext cx="4377878" cy="872025"/>
            <a:chOff x="4095522" y="1734274"/>
            <a:chExt cx="4377878" cy="872025"/>
          </a:xfrm>
        </p:grpSpPr>
        <p:grpSp>
          <p:nvGrpSpPr>
            <p:cNvPr id="14" name="组合 13"/>
            <p:cNvGrpSpPr/>
            <p:nvPr/>
          </p:nvGrpSpPr>
          <p:grpSpPr>
            <a:xfrm>
              <a:off x="4095522" y="1775302"/>
              <a:ext cx="758381" cy="830997"/>
              <a:chOff x="4689114" y="-1588384"/>
              <a:chExt cx="758381" cy="830997"/>
            </a:xfrm>
          </p:grpSpPr>
          <p:sp>
            <p:nvSpPr>
              <p:cNvPr id="12" name="十字形 11"/>
              <p:cNvSpPr/>
              <p:nvPr/>
            </p:nvSpPr>
            <p:spPr>
              <a:xfrm rot="2741883">
                <a:off x="4689114" y="-1552075"/>
                <a:ext cx="758381" cy="758381"/>
              </a:xfrm>
              <a:prstGeom prst="plus">
                <a:avLst>
                  <a:gd name="adj" fmla="val 40862"/>
                </a:avLst>
              </a:prstGeom>
              <a:solidFill>
                <a:srgbClr val="FEE4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3" name="文本框 12"/>
              <p:cNvSpPr txBox="1"/>
              <p:nvPr/>
            </p:nvSpPr>
            <p:spPr>
              <a:xfrm>
                <a:off x="4802847" y="-1588384"/>
                <a:ext cx="530915" cy="830997"/>
              </a:xfrm>
              <a:prstGeom prst="rect">
                <a:avLst/>
              </a:prstGeom>
              <a:noFill/>
            </p:spPr>
            <p:txBody>
              <a:bodyPr wrap="none" rtlCol="0">
                <a:spAutoFit/>
              </a:bodyPr>
              <a:lstStyle/>
              <a:p>
                <a:pPr algn="ctr"/>
                <a:r>
                  <a:rPr lang="en-US" altLang="zh-CN" sz="48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1</a:t>
                </a:r>
                <a:endParaRPr lang="zh-CN" altLang="en-US" sz="4800"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cxnSp>
          <p:nvCxnSpPr>
            <p:cNvPr id="16" name="直接连接符 15"/>
            <p:cNvCxnSpPr/>
            <p:nvPr/>
          </p:nvCxnSpPr>
          <p:spPr>
            <a:xfrm>
              <a:off x="5010930" y="2503715"/>
              <a:ext cx="3084174" cy="0"/>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PA-淘宝店chenying0907 18"/>
            <p:cNvSpPr txBox="1"/>
            <p:nvPr>
              <p:custDataLst>
                <p:tags r:id="rId5"/>
              </p:custDataLst>
            </p:nvPr>
          </p:nvSpPr>
          <p:spPr>
            <a:xfrm>
              <a:off x="5039217" y="1734274"/>
              <a:ext cx="3434183" cy="769441"/>
            </a:xfrm>
            <a:prstGeom prst="rect">
              <a:avLst/>
            </a:prstGeom>
            <a:noFill/>
          </p:spPr>
          <p:txBody>
            <a:bodyPr wrap="square" rtlCol="0">
              <a:spAutoFit/>
              <a:scene3d>
                <a:camera prst="orthographicFront"/>
                <a:lightRig rig="threePt" dir="t"/>
              </a:scene3d>
              <a:sp3d contourW="12700"/>
            </a:bodyPr>
            <a:lstStyle/>
            <a:p>
              <a:pPr>
                <a:defRPr/>
              </a:pPr>
              <a:r>
                <a:rPr lang="zh-CN" altLang="en-US" sz="4400" b="1" spc="600" dirty="0">
                  <a:solidFill>
                    <a:srgbClr val="66D9FF"/>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教学效果</a:t>
              </a:r>
              <a:endParaRPr kumimoji="0" lang="zh-CN" altLang="en-US" sz="4400" b="1" i="0" u="none" strike="noStrike" kern="1200" cap="none" spc="0" normalizeH="0" baseline="0" noProof="0" dirty="0">
                <a:ln>
                  <a:noFill/>
                </a:ln>
                <a:solidFill>
                  <a:srgbClr val="66D9FF"/>
                </a:solidFill>
                <a:effectLst/>
                <a:uLnTx/>
                <a:uFillTx/>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nvGrpSpPr>
          <p:cNvPr id="37" name="组合 36"/>
          <p:cNvGrpSpPr/>
          <p:nvPr/>
        </p:nvGrpSpPr>
        <p:grpSpPr>
          <a:xfrm>
            <a:off x="4538238" y="2479719"/>
            <a:ext cx="4377878" cy="872025"/>
            <a:chOff x="4095522" y="1734274"/>
            <a:chExt cx="4377878" cy="872025"/>
          </a:xfrm>
        </p:grpSpPr>
        <p:grpSp>
          <p:nvGrpSpPr>
            <p:cNvPr id="38" name="组合 37"/>
            <p:cNvGrpSpPr/>
            <p:nvPr/>
          </p:nvGrpSpPr>
          <p:grpSpPr>
            <a:xfrm>
              <a:off x="4095522" y="1775302"/>
              <a:ext cx="758381" cy="830997"/>
              <a:chOff x="4689114" y="-1588384"/>
              <a:chExt cx="758381" cy="830997"/>
            </a:xfrm>
          </p:grpSpPr>
          <p:sp>
            <p:nvSpPr>
              <p:cNvPr id="41" name="十字形 40"/>
              <p:cNvSpPr/>
              <p:nvPr/>
            </p:nvSpPr>
            <p:spPr>
              <a:xfrm rot="2741883">
                <a:off x="4689114" y="-1552075"/>
                <a:ext cx="758381" cy="758381"/>
              </a:xfrm>
              <a:prstGeom prst="plus">
                <a:avLst>
                  <a:gd name="adj" fmla="val 40862"/>
                </a:avLst>
              </a:prstGeom>
              <a:solidFill>
                <a:srgbClr val="FEE4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2" name="文本框 41"/>
              <p:cNvSpPr txBox="1"/>
              <p:nvPr/>
            </p:nvSpPr>
            <p:spPr>
              <a:xfrm>
                <a:off x="4802847" y="-1588384"/>
                <a:ext cx="530915" cy="830997"/>
              </a:xfrm>
              <a:prstGeom prst="rect">
                <a:avLst/>
              </a:prstGeom>
              <a:noFill/>
            </p:spPr>
            <p:txBody>
              <a:bodyPr wrap="none" rtlCol="0">
                <a:spAutoFit/>
              </a:bodyPr>
              <a:lstStyle/>
              <a:p>
                <a:pPr algn="ctr"/>
                <a:r>
                  <a:rPr lang="en-US" altLang="zh-CN" sz="48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2</a:t>
                </a:r>
                <a:endParaRPr lang="zh-CN" altLang="en-US" sz="4800"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cxnSp>
          <p:nvCxnSpPr>
            <p:cNvPr id="39" name="直接连接符 38"/>
            <p:cNvCxnSpPr/>
            <p:nvPr/>
          </p:nvCxnSpPr>
          <p:spPr>
            <a:xfrm>
              <a:off x="5010930" y="2503715"/>
              <a:ext cx="3084174" cy="0"/>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0" name="PA-淘宝店chenying0907 18"/>
            <p:cNvSpPr txBox="1"/>
            <p:nvPr>
              <p:custDataLst>
                <p:tags r:id="rId4"/>
              </p:custDataLst>
            </p:nvPr>
          </p:nvSpPr>
          <p:spPr>
            <a:xfrm>
              <a:off x="5039217" y="1734274"/>
              <a:ext cx="3434183" cy="769441"/>
            </a:xfrm>
            <a:prstGeom prst="rect">
              <a:avLst/>
            </a:prstGeom>
            <a:noFill/>
          </p:spPr>
          <p:txBody>
            <a:bodyPr wrap="square" rtlCol="0">
              <a:spAutoFit/>
              <a:scene3d>
                <a:camera prst="orthographicFront"/>
                <a:lightRig rig="threePt" dir="t"/>
              </a:scene3d>
              <a:sp3d contourW="12700"/>
            </a:bodyPr>
            <a:lstStyle/>
            <a:p>
              <a:pPr>
                <a:defRPr/>
              </a:pPr>
              <a:r>
                <a:rPr lang="zh-CN" altLang="en-US" sz="4400" b="1" spc="600" dirty="0">
                  <a:solidFill>
                    <a:srgbClr val="E46988"/>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教学分析</a:t>
              </a:r>
            </a:p>
          </p:txBody>
        </p:sp>
      </p:grpSp>
      <p:grpSp>
        <p:nvGrpSpPr>
          <p:cNvPr id="43" name="组合 42"/>
          <p:cNvGrpSpPr/>
          <p:nvPr/>
        </p:nvGrpSpPr>
        <p:grpSpPr>
          <a:xfrm>
            <a:off x="4088583" y="3442972"/>
            <a:ext cx="4377878" cy="872025"/>
            <a:chOff x="4095522" y="1734274"/>
            <a:chExt cx="4377878" cy="872025"/>
          </a:xfrm>
        </p:grpSpPr>
        <p:grpSp>
          <p:nvGrpSpPr>
            <p:cNvPr id="44" name="组合 43"/>
            <p:cNvGrpSpPr/>
            <p:nvPr/>
          </p:nvGrpSpPr>
          <p:grpSpPr>
            <a:xfrm>
              <a:off x="4095522" y="1775302"/>
              <a:ext cx="758381" cy="830997"/>
              <a:chOff x="4689114" y="-1588384"/>
              <a:chExt cx="758381" cy="830997"/>
            </a:xfrm>
          </p:grpSpPr>
          <p:sp>
            <p:nvSpPr>
              <p:cNvPr id="47" name="十字形 46"/>
              <p:cNvSpPr/>
              <p:nvPr/>
            </p:nvSpPr>
            <p:spPr>
              <a:xfrm rot="2741883">
                <a:off x="4689114" y="-1552075"/>
                <a:ext cx="758381" cy="758381"/>
              </a:xfrm>
              <a:prstGeom prst="plus">
                <a:avLst>
                  <a:gd name="adj" fmla="val 40862"/>
                </a:avLst>
              </a:prstGeom>
              <a:solidFill>
                <a:srgbClr val="FEE4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8" name="文本框 47"/>
              <p:cNvSpPr txBox="1"/>
              <p:nvPr/>
            </p:nvSpPr>
            <p:spPr>
              <a:xfrm>
                <a:off x="4802847" y="-1588384"/>
                <a:ext cx="530915" cy="830997"/>
              </a:xfrm>
              <a:prstGeom prst="rect">
                <a:avLst/>
              </a:prstGeom>
              <a:noFill/>
            </p:spPr>
            <p:txBody>
              <a:bodyPr wrap="none" rtlCol="0">
                <a:spAutoFit/>
              </a:bodyPr>
              <a:lstStyle/>
              <a:p>
                <a:pPr algn="ctr"/>
                <a:r>
                  <a:rPr lang="en-US" altLang="zh-CN" sz="48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3</a:t>
                </a:r>
                <a:endParaRPr lang="zh-CN" altLang="en-US" sz="4800"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cxnSp>
          <p:nvCxnSpPr>
            <p:cNvPr id="45" name="直接连接符 44"/>
            <p:cNvCxnSpPr/>
            <p:nvPr/>
          </p:nvCxnSpPr>
          <p:spPr>
            <a:xfrm>
              <a:off x="5010930" y="2503715"/>
              <a:ext cx="3084174" cy="0"/>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PA-淘宝店chenying0907 18"/>
            <p:cNvSpPr txBox="1"/>
            <p:nvPr>
              <p:custDataLst>
                <p:tags r:id="rId3"/>
              </p:custDataLst>
            </p:nvPr>
          </p:nvSpPr>
          <p:spPr>
            <a:xfrm>
              <a:off x="5039217" y="1734274"/>
              <a:ext cx="3434183" cy="769441"/>
            </a:xfrm>
            <a:prstGeom prst="rect">
              <a:avLst/>
            </a:prstGeom>
            <a:noFill/>
          </p:spPr>
          <p:txBody>
            <a:bodyPr wrap="square" rtlCol="0">
              <a:spAutoFit/>
              <a:scene3d>
                <a:camera prst="orthographicFront"/>
                <a:lightRig rig="threePt" dir="t"/>
              </a:scene3d>
              <a:sp3d contourW="12700"/>
            </a:bodyPr>
            <a:lstStyle/>
            <a:p>
              <a:pPr>
                <a:defRPr/>
              </a:pPr>
              <a:r>
                <a:rPr lang="zh-CN" altLang="en-US" sz="4400" b="1" spc="600" dirty="0">
                  <a:solidFill>
                    <a:srgbClr val="66D9FF"/>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教学过程</a:t>
              </a:r>
            </a:p>
          </p:txBody>
        </p:sp>
      </p:grpSp>
      <p:grpSp>
        <p:nvGrpSpPr>
          <p:cNvPr id="49" name="组合 48"/>
          <p:cNvGrpSpPr/>
          <p:nvPr/>
        </p:nvGrpSpPr>
        <p:grpSpPr>
          <a:xfrm>
            <a:off x="4538238" y="4406224"/>
            <a:ext cx="4377878" cy="872025"/>
            <a:chOff x="4095522" y="1734274"/>
            <a:chExt cx="4377878" cy="872025"/>
          </a:xfrm>
        </p:grpSpPr>
        <p:grpSp>
          <p:nvGrpSpPr>
            <p:cNvPr id="50" name="组合 49"/>
            <p:cNvGrpSpPr/>
            <p:nvPr/>
          </p:nvGrpSpPr>
          <p:grpSpPr>
            <a:xfrm>
              <a:off x="4095522" y="1775302"/>
              <a:ext cx="758381" cy="830997"/>
              <a:chOff x="4689114" y="-1588384"/>
              <a:chExt cx="758381" cy="830997"/>
            </a:xfrm>
          </p:grpSpPr>
          <p:sp>
            <p:nvSpPr>
              <p:cNvPr id="53" name="十字形 52"/>
              <p:cNvSpPr/>
              <p:nvPr/>
            </p:nvSpPr>
            <p:spPr>
              <a:xfrm rot="2741883">
                <a:off x="4689114" y="-1552075"/>
                <a:ext cx="758381" cy="758381"/>
              </a:xfrm>
              <a:prstGeom prst="plus">
                <a:avLst>
                  <a:gd name="adj" fmla="val 40862"/>
                </a:avLst>
              </a:prstGeom>
              <a:solidFill>
                <a:srgbClr val="FEE4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54" name="文本框 53"/>
              <p:cNvSpPr txBox="1"/>
              <p:nvPr/>
            </p:nvSpPr>
            <p:spPr>
              <a:xfrm>
                <a:off x="4802847" y="-1588384"/>
                <a:ext cx="530915" cy="830997"/>
              </a:xfrm>
              <a:prstGeom prst="rect">
                <a:avLst/>
              </a:prstGeom>
              <a:noFill/>
            </p:spPr>
            <p:txBody>
              <a:bodyPr wrap="none" rtlCol="0">
                <a:spAutoFit/>
              </a:bodyPr>
              <a:lstStyle/>
              <a:p>
                <a:pPr algn="ctr"/>
                <a:r>
                  <a:rPr lang="en-US" altLang="zh-CN" sz="48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4</a:t>
                </a:r>
                <a:endParaRPr lang="zh-CN" altLang="en-US" sz="4800"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cxnSp>
          <p:nvCxnSpPr>
            <p:cNvPr id="51" name="直接连接符 50"/>
            <p:cNvCxnSpPr/>
            <p:nvPr/>
          </p:nvCxnSpPr>
          <p:spPr>
            <a:xfrm>
              <a:off x="5010930" y="2503715"/>
              <a:ext cx="3084174" cy="0"/>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2" name="PA-淘宝店chenying0907 18"/>
            <p:cNvSpPr txBox="1"/>
            <p:nvPr>
              <p:custDataLst>
                <p:tags r:id="rId2"/>
              </p:custDataLst>
            </p:nvPr>
          </p:nvSpPr>
          <p:spPr>
            <a:xfrm>
              <a:off x="5039217" y="1734274"/>
              <a:ext cx="3434183" cy="769441"/>
            </a:xfrm>
            <a:prstGeom prst="rect">
              <a:avLst/>
            </a:prstGeom>
            <a:noFill/>
          </p:spPr>
          <p:txBody>
            <a:bodyPr wrap="square" rtlCol="0">
              <a:spAutoFit/>
              <a:scene3d>
                <a:camera prst="orthographicFront"/>
                <a:lightRig rig="threePt" dir="t"/>
              </a:scene3d>
              <a:sp3d contourW="12700"/>
            </a:bodyPr>
            <a:lstStyle/>
            <a:p>
              <a:pPr>
                <a:defRPr/>
              </a:pPr>
              <a:r>
                <a:rPr lang="zh-CN" altLang="en-US" sz="4400" b="1" spc="600" dirty="0">
                  <a:solidFill>
                    <a:srgbClr val="E46988"/>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教学背景</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down)">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down)">
                                      <p:cBhvr>
                                        <p:cTn id="5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raight Connector 2"/>
          <p:cNvSpPr/>
          <p:nvPr/>
        </p:nvSpPr>
        <p:spPr>
          <a:xfrm flipV="1">
            <a:off x="3945044" y="2120995"/>
            <a:ext cx="1" cy="1023209"/>
          </a:xfrm>
          <a:prstGeom prst="line">
            <a:avLst/>
          </a:prstGeom>
          <a:ln w="12700">
            <a:solidFill>
              <a:schemeClr val="bg1">
                <a:lumMod val="75000"/>
              </a:schemeClr>
            </a:solidFill>
            <a:prstDash val="dash"/>
            <a:miter lim="400000"/>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7" name="Oval 3"/>
          <p:cNvSpPr/>
          <p:nvPr/>
        </p:nvSpPr>
        <p:spPr>
          <a:xfrm>
            <a:off x="3915874" y="2064057"/>
            <a:ext cx="109135" cy="109135"/>
          </a:xfrm>
          <a:prstGeom prst="ellipse">
            <a:avLst/>
          </a:prstGeom>
          <a:solidFill>
            <a:schemeClr val="accent2"/>
          </a:solidFill>
          <a:ln w="12700">
            <a:miter lim="400000"/>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8" name="Straight Connector 5"/>
          <p:cNvSpPr/>
          <p:nvPr/>
        </p:nvSpPr>
        <p:spPr>
          <a:xfrm flipV="1">
            <a:off x="6213627" y="2120995"/>
            <a:ext cx="1" cy="1023209"/>
          </a:xfrm>
          <a:prstGeom prst="line">
            <a:avLst/>
          </a:prstGeom>
          <a:ln w="12700">
            <a:solidFill>
              <a:schemeClr val="bg1">
                <a:lumMod val="75000"/>
              </a:schemeClr>
            </a:solidFill>
            <a:prstDash val="dash"/>
            <a:miter lim="400000"/>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9" name="Oval 6"/>
          <p:cNvSpPr/>
          <p:nvPr/>
        </p:nvSpPr>
        <p:spPr>
          <a:xfrm>
            <a:off x="6184457" y="2064057"/>
            <a:ext cx="109135" cy="109135"/>
          </a:xfrm>
          <a:prstGeom prst="ellipse">
            <a:avLst/>
          </a:prstGeom>
          <a:solidFill>
            <a:schemeClr val="accent2"/>
          </a:solidFill>
          <a:ln w="12700">
            <a:miter lim="400000"/>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0" name="Straight Connector 8"/>
          <p:cNvSpPr/>
          <p:nvPr/>
        </p:nvSpPr>
        <p:spPr>
          <a:xfrm flipV="1">
            <a:off x="8487628" y="2120995"/>
            <a:ext cx="1" cy="1023209"/>
          </a:xfrm>
          <a:prstGeom prst="line">
            <a:avLst/>
          </a:prstGeom>
          <a:ln w="12700">
            <a:solidFill>
              <a:schemeClr val="bg1">
                <a:lumMod val="75000"/>
              </a:schemeClr>
            </a:solidFill>
            <a:prstDash val="dash"/>
            <a:miter lim="400000"/>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1" name="Oval 9"/>
          <p:cNvSpPr/>
          <p:nvPr/>
        </p:nvSpPr>
        <p:spPr>
          <a:xfrm>
            <a:off x="8450468" y="2064057"/>
            <a:ext cx="109136" cy="109135"/>
          </a:xfrm>
          <a:prstGeom prst="ellipse">
            <a:avLst/>
          </a:prstGeom>
          <a:solidFill>
            <a:schemeClr val="accent2"/>
          </a:solidFill>
          <a:ln w="12700">
            <a:miter lim="400000"/>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2" name="Freeform: Shape 11"/>
          <p:cNvSpPr/>
          <p:nvPr/>
        </p:nvSpPr>
        <p:spPr>
          <a:xfrm>
            <a:off x="1752534" y="2644134"/>
            <a:ext cx="2094406" cy="1071713"/>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1"/>
          </a:solidFill>
          <a:ln w="12700">
            <a:miter lim="400000"/>
          </a:ln>
          <a:effectLst>
            <a:outerShdw blurRad="101600" dist="76200" dir="2700000" algn="tl" rotWithShape="0">
              <a:prstClr val="black">
                <a:alpha val="30000"/>
              </a:prst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3" name="Freeform: Shape 12"/>
          <p:cNvSpPr/>
          <p:nvPr/>
        </p:nvSpPr>
        <p:spPr>
          <a:xfrm>
            <a:off x="4029924" y="2644134"/>
            <a:ext cx="2094406" cy="1071713"/>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1"/>
          </a:solidFill>
          <a:ln w="12700">
            <a:miter lim="400000"/>
          </a:ln>
          <a:effectLst>
            <a:outerShdw blurRad="101600" dist="76200" dir="2700000" algn="tl" rotWithShape="0">
              <a:prstClr val="black">
                <a:alpha val="30000"/>
              </a:prst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4" name="Freeform: Shape 13"/>
          <p:cNvSpPr/>
          <p:nvPr/>
        </p:nvSpPr>
        <p:spPr>
          <a:xfrm>
            <a:off x="6307315" y="2644134"/>
            <a:ext cx="2094401" cy="1071713"/>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1"/>
          </a:solidFill>
          <a:ln w="12700">
            <a:miter lim="400000"/>
          </a:ln>
          <a:effectLst>
            <a:outerShdw blurRad="101600" dist="76200" dir="2700000" algn="tl" rotWithShape="0">
              <a:prstClr val="black">
                <a:alpha val="30000"/>
              </a:prst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5" name="Freeform: Shape 14"/>
          <p:cNvSpPr/>
          <p:nvPr/>
        </p:nvSpPr>
        <p:spPr>
          <a:xfrm>
            <a:off x="8573541" y="2644134"/>
            <a:ext cx="2094400" cy="1071713"/>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1"/>
          </a:solidFill>
          <a:ln w="12700">
            <a:miter lim="400000"/>
          </a:ln>
          <a:effectLst>
            <a:outerShdw blurRad="101600" dist="76200" dir="2700000" algn="tl" rotWithShape="0">
              <a:prstClr val="black">
                <a:alpha val="30000"/>
              </a:prst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6" name="Freeform: Shape 15"/>
          <p:cNvSpPr/>
          <p:nvPr/>
        </p:nvSpPr>
        <p:spPr>
          <a:xfrm>
            <a:off x="3114501" y="3034862"/>
            <a:ext cx="1661084" cy="27909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2"/>
          </a:solidFill>
          <a:ln w="12700">
            <a:miter lim="400000"/>
          </a:ln>
          <a:effectLst>
            <a:outerShdw blurRad="101600" dist="76200" dir="2700000" algn="tl" rotWithShape="0">
              <a:prstClr val="black">
                <a:alpha val="30000"/>
              </a:prst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7" name="Freeform: Shape 16"/>
          <p:cNvSpPr/>
          <p:nvPr/>
        </p:nvSpPr>
        <p:spPr>
          <a:xfrm>
            <a:off x="5391892" y="3034862"/>
            <a:ext cx="1661078" cy="27909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2"/>
          </a:solidFill>
          <a:ln w="12700">
            <a:miter lim="400000"/>
          </a:ln>
          <a:effectLst>
            <a:outerShdw blurRad="101600" dist="76200" dir="2700000" algn="tl" rotWithShape="0">
              <a:prstClr val="black">
                <a:alpha val="30000"/>
              </a:prst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8" name="Freeform: Shape 17"/>
          <p:cNvSpPr/>
          <p:nvPr/>
        </p:nvSpPr>
        <p:spPr>
          <a:xfrm>
            <a:off x="7658119" y="3034862"/>
            <a:ext cx="1661078" cy="27909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2"/>
          </a:solidFill>
          <a:ln w="12700">
            <a:miter lim="400000"/>
          </a:ln>
          <a:effectLst>
            <a:outerShdw blurRad="101600" dist="76200" dir="2700000" algn="tl" rotWithShape="0">
              <a:prstClr val="black">
                <a:alpha val="30000"/>
              </a:prst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9" name="椭圆 47"/>
          <p:cNvSpPr/>
          <p:nvPr/>
        </p:nvSpPr>
        <p:spPr>
          <a:xfrm>
            <a:off x="3683531" y="1310735"/>
            <a:ext cx="521205" cy="57150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accent2"/>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0" name="椭圆 48"/>
          <p:cNvSpPr/>
          <p:nvPr/>
        </p:nvSpPr>
        <p:spPr>
          <a:xfrm>
            <a:off x="5924358" y="1331668"/>
            <a:ext cx="571500" cy="529634"/>
          </a:xfrm>
          <a:custGeom>
            <a:avLst/>
            <a:gdLst>
              <a:gd name="connsiteX0" fmla="*/ 182950 w 609756"/>
              <a:gd name="connsiteY0" fmla="*/ 245143 h 565088"/>
              <a:gd name="connsiteX1" fmla="*/ 177620 w 609756"/>
              <a:gd name="connsiteY1" fmla="*/ 266996 h 565088"/>
              <a:gd name="connsiteX2" fmla="*/ 170887 w 609756"/>
              <a:gd name="connsiteY2" fmla="*/ 290809 h 565088"/>
              <a:gd name="connsiteX3" fmla="*/ 195854 w 609756"/>
              <a:gd name="connsiteY3" fmla="*/ 290809 h 565088"/>
              <a:gd name="connsiteX4" fmla="*/ 188841 w 609756"/>
              <a:gd name="connsiteY4" fmla="*/ 266996 h 565088"/>
              <a:gd name="connsiteX5" fmla="*/ 183230 w 609756"/>
              <a:gd name="connsiteY5" fmla="*/ 245143 h 565088"/>
              <a:gd name="connsiteX6" fmla="*/ 361154 w 609756"/>
              <a:gd name="connsiteY6" fmla="*/ 226092 h 565088"/>
              <a:gd name="connsiteX7" fmla="*/ 431027 w 609756"/>
              <a:gd name="connsiteY7" fmla="*/ 226092 h 565088"/>
              <a:gd name="connsiteX8" fmla="*/ 431027 w 609756"/>
              <a:gd name="connsiteY8" fmla="*/ 247104 h 565088"/>
              <a:gd name="connsiteX9" fmla="*/ 386971 w 609756"/>
              <a:gd name="connsiteY9" fmla="*/ 247104 h 565088"/>
              <a:gd name="connsiteX10" fmla="*/ 386971 w 609756"/>
              <a:gd name="connsiteY10" fmla="*/ 270357 h 565088"/>
              <a:gd name="connsiteX11" fmla="*/ 428502 w 609756"/>
              <a:gd name="connsiteY11" fmla="*/ 270357 h 565088"/>
              <a:gd name="connsiteX12" fmla="*/ 428502 w 609756"/>
              <a:gd name="connsiteY12" fmla="*/ 291370 h 565088"/>
              <a:gd name="connsiteX13" fmla="*/ 386971 w 609756"/>
              <a:gd name="connsiteY13" fmla="*/ 291370 h 565088"/>
              <a:gd name="connsiteX14" fmla="*/ 386971 w 609756"/>
              <a:gd name="connsiteY14" fmla="*/ 317985 h 565088"/>
              <a:gd name="connsiteX15" fmla="*/ 433272 w 609756"/>
              <a:gd name="connsiteY15" fmla="*/ 317985 h 565088"/>
              <a:gd name="connsiteX16" fmla="*/ 433272 w 609756"/>
              <a:gd name="connsiteY16" fmla="*/ 338997 h 565088"/>
              <a:gd name="connsiteX17" fmla="*/ 361154 w 609756"/>
              <a:gd name="connsiteY17" fmla="*/ 338997 h 565088"/>
              <a:gd name="connsiteX18" fmla="*/ 167240 w 609756"/>
              <a:gd name="connsiteY18" fmla="*/ 226092 h 565088"/>
              <a:gd name="connsiteX19" fmla="*/ 200904 w 609756"/>
              <a:gd name="connsiteY19" fmla="*/ 226092 h 565088"/>
              <a:gd name="connsiteX20" fmla="*/ 235971 w 609756"/>
              <a:gd name="connsiteY20" fmla="*/ 338997 h 565088"/>
              <a:gd name="connsiteX21" fmla="*/ 208479 w 609756"/>
              <a:gd name="connsiteY21" fmla="*/ 338997 h 565088"/>
              <a:gd name="connsiteX22" fmla="*/ 199782 w 609756"/>
              <a:gd name="connsiteY22" fmla="*/ 309860 h 565088"/>
              <a:gd name="connsiteX23" fmla="*/ 167240 w 609756"/>
              <a:gd name="connsiteY23" fmla="*/ 309860 h 565088"/>
              <a:gd name="connsiteX24" fmla="*/ 159385 w 609756"/>
              <a:gd name="connsiteY24" fmla="*/ 338997 h 565088"/>
              <a:gd name="connsiteX25" fmla="*/ 132734 w 609756"/>
              <a:gd name="connsiteY25" fmla="*/ 338997 h 565088"/>
              <a:gd name="connsiteX26" fmla="*/ 306124 w 609756"/>
              <a:gd name="connsiteY26" fmla="*/ 224963 h 565088"/>
              <a:gd name="connsiteX27" fmla="*/ 337538 w 609756"/>
              <a:gd name="connsiteY27" fmla="*/ 230567 h 565088"/>
              <a:gd name="connsiteX28" fmla="*/ 332209 w 609756"/>
              <a:gd name="connsiteY28" fmla="*/ 251022 h 565088"/>
              <a:gd name="connsiteX29" fmla="*/ 305844 w 609756"/>
              <a:gd name="connsiteY29" fmla="*/ 245978 h 565088"/>
              <a:gd name="connsiteX30" fmla="*/ 268540 w 609756"/>
              <a:gd name="connsiteY30" fmla="*/ 282404 h 565088"/>
              <a:gd name="connsiteX31" fmla="*/ 303880 w 609756"/>
              <a:gd name="connsiteY31" fmla="*/ 319391 h 565088"/>
              <a:gd name="connsiteX32" fmla="*/ 316502 w 609756"/>
              <a:gd name="connsiteY32" fmla="*/ 317710 h 565088"/>
              <a:gd name="connsiteX33" fmla="*/ 316502 w 609756"/>
              <a:gd name="connsiteY33" fmla="*/ 294173 h 565088"/>
              <a:gd name="connsiteX34" fmla="*/ 299112 w 609756"/>
              <a:gd name="connsiteY34" fmla="*/ 294173 h 565088"/>
              <a:gd name="connsiteX35" fmla="*/ 299112 w 609756"/>
              <a:gd name="connsiteY35" fmla="*/ 274279 h 565088"/>
              <a:gd name="connsiteX36" fmla="*/ 341184 w 609756"/>
              <a:gd name="connsiteY36" fmla="*/ 274279 h 565088"/>
              <a:gd name="connsiteX37" fmla="*/ 341184 w 609756"/>
              <a:gd name="connsiteY37" fmla="*/ 333681 h 565088"/>
              <a:gd name="connsiteX38" fmla="*/ 303320 w 609756"/>
              <a:gd name="connsiteY38" fmla="*/ 340126 h 565088"/>
              <a:gd name="connsiteX39" fmla="*/ 257602 w 609756"/>
              <a:gd name="connsiteY39" fmla="*/ 324995 h 565088"/>
              <a:gd name="connsiteX40" fmla="*/ 241614 w 609756"/>
              <a:gd name="connsiteY40" fmla="*/ 283805 h 565088"/>
              <a:gd name="connsiteX41" fmla="*/ 306124 w 609756"/>
              <a:gd name="connsiteY41" fmla="*/ 224963 h 565088"/>
              <a:gd name="connsiteX42" fmla="*/ 283131 w 609756"/>
              <a:gd name="connsiteY42" fmla="*/ 0 h 565088"/>
              <a:gd name="connsiteX43" fmla="*/ 531748 w 609756"/>
              <a:gd name="connsiteY43" fmla="*/ 148206 h 565088"/>
              <a:gd name="connsiteX44" fmla="*/ 507896 w 609756"/>
              <a:gd name="connsiteY44" fmla="*/ 196114 h 565088"/>
              <a:gd name="connsiteX45" fmla="*/ 283131 w 609756"/>
              <a:gd name="connsiteY45" fmla="*/ 41744 h 565088"/>
              <a:gd name="connsiteX46" fmla="*/ 41810 w 609756"/>
              <a:gd name="connsiteY46" fmla="*/ 282684 h 565088"/>
              <a:gd name="connsiteX47" fmla="*/ 283131 w 609756"/>
              <a:gd name="connsiteY47" fmla="*/ 523344 h 565088"/>
              <a:gd name="connsiteX48" fmla="*/ 512386 w 609756"/>
              <a:gd name="connsiteY48" fmla="*/ 355807 h 565088"/>
              <a:gd name="connsiteX49" fmla="*/ 462999 w 609756"/>
              <a:gd name="connsiteY49" fmla="*/ 355807 h 565088"/>
              <a:gd name="connsiteX50" fmla="*/ 536518 w 609756"/>
              <a:gd name="connsiteY50" fmla="*/ 209281 h 565088"/>
              <a:gd name="connsiteX51" fmla="*/ 609756 w 609756"/>
              <a:gd name="connsiteY51" fmla="*/ 355807 h 565088"/>
              <a:gd name="connsiteX52" fmla="*/ 556160 w 609756"/>
              <a:gd name="connsiteY52" fmla="*/ 355807 h 565088"/>
              <a:gd name="connsiteX53" fmla="*/ 283131 w 609756"/>
              <a:gd name="connsiteY53" fmla="*/ 565088 h 565088"/>
              <a:gd name="connsiteX54" fmla="*/ 0 w 609756"/>
              <a:gd name="connsiteY54" fmla="*/ 282684 h 565088"/>
              <a:gd name="connsiteX55" fmla="*/ 283131 w 609756"/>
              <a:gd name="connsiteY55" fmla="*/ 0 h 56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9756" h="565088">
                <a:moveTo>
                  <a:pt x="182950" y="245143"/>
                </a:moveTo>
                <a:cubicBezTo>
                  <a:pt x="181267" y="251867"/>
                  <a:pt x="179583" y="260552"/>
                  <a:pt x="177620" y="266996"/>
                </a:cubicBezTo>
                <a:lnTo>
                  <a:pt x="170887" y="290809"/>
                </a:lnTo>
                <a:lnTo>
                  <a:pt x="195854" y="290809"/>
                </a:lnTo>
                <a:lnTo>
                  <a:pt x="188841" y="266996"/>
                </a:lnTo>
                <a:cubicBezTo>
                  <a:pt x="186877" y="260272"/>
                  <a:pt x="184914" y="251867"/>
                  <a:pt x="183230" y="245143"/>
                </a:cubicBezTo>
                <a:close/>
                <a:moveTo>
                  <a:pt x="361154" y="226092"/>
                </a:moveTo>
                <a:lnTo>
                  <a:pt x="431027" y="226092"/>
                </a:lnTo>
                <a:lnTo>
                  <a:pt x="431027" y="247104"/>
                </a:lnTo>
                <a:lnTo>
                  <a:pt x="386971" y="247104"/>
                </a:lnTo>
                <a:lnTo>
                  <a:pt x="386971" y="270357"/>
                </a:lnTo>
                <a:lnTo>
                  <a:pt x="428502" y="270357"/>
                </a:lnTo>
                <a:lnTo>
                  <a:pt x="428502" y="291370"/>
                </a:lnTo>
                <a:lnTo>
                  <a:pt x="386971" y="291370"/>
                </a:lnTo>
                <a:lnTo>
                  <a:pt x="386971" y="317985"/>
                </a:lnTo>
                <a:lnTo>
                  <a:pt x="433272" y="317985"/>
                </a:lnTo>
                <a:lnTo>
                  <a:pt x="433272" y="338997"/>
                </a:lnTo>
                <a:lnTo>
                  <a:pt x="361154" y="338997"/>
                </a:lnTo>
                <a:close/>
                <a:moveTo>
                  <a:pt x="167240" y="226092"/>
                </a:moveTo>
                <a:lnTo>
                  <a:pt x="200904" y="226092"/>
                </a:lnTo>
                <a:lnTo>
                  <a:pt x="235971" y="338997"/>
                </a:lnTo>
                <a:lnTo>
                  <a:pt x="208479" y="338997"/>
                </a:lnTo>
                <a:lnTo>
                  <a:pt x="199782" y="309860"/>
                </a:lnTo>
                <a:lnTo>
                  <a:pt x="167240" y="309860"/>
                </a:lnTo>
                <a:lnTo>
                  <a:pt x="159385" y="338997"/>
                </a:lnTo>
                <a:lnTo>
                  <a:pt x="132734" y="338997"/>
                </a:lnTo>
                <a:close/>
                <a:moveTo>
                  <a:pt x="306124" y="224963"/>
                </a:moveTo>
                <a:cubicBezTo>
                  <a:pt x="320709" y="224963"/>
                  <a:pt x="331928" y="227765"/>
                  <a:pt x="337538" y="230567"/>
                </a:cubicBezTo>
                <a:lnTo>
                  <a:pt x="332209" y="251022"/>
                </a:lnTo>
                <a:cubicBezTo>
                  <a:pt x="325758" y="248220"/>
                  <a:pt x="318185" y="245978"/>
                  <a:pt x="305844" y="245978"/>
                </a:cubicBezTo>
                <a:cubicBezTo>
                  <a:pt x="284528" y="245978"/>
                  <a:pt x="268540" y="258027"/>
                  <a:pt x="268540" y="282404"/>
                </a:cubicBezTo>
                <a:cubicBezTo>
                  <a:pt x="268540" y="305661"/>
                  <a:pt x="283125" y="319391"/>
                  <a:pt x="303880" y="319391"/>
                </a:cubicBezTo>
                <a:cubicBezTo>
                  <a:pt x="309771" y="319391"/>
                  <a:pt x="314539" y="318831"/>
                  <a:pt x="316502" y="317710"/>
                </a:cubicBezTo>
                <a:lnTo>
                  <a:pt x="316502" y="294173"/>
                </a:lnTo>
                <a:lnTo>
                  <a:pt x="299112" y="294173"/>
                </a:lnTo>
                <a:lnTo>
                  <a:pt x="299112" y="274279"/>
                </a:lnTo>
                <a:lnTo>
                  <a:pt x="341184" y="274279"/>
                </a:lnTo>
                <a:lnTo>
                  <a:pt x="341184" y="333681"/>
                </a:lnTo>
                <a:cubicBezTo>
                  <a:pt x="333331" y="336483"/>
                  <a:pt x="318465" y="340126"/>
                  <a:pt x="303320" y="340126"/>
                </a:cubicBezTo>
                <a:cubicBezTo>
                  <a:pt x="282845" y="340126"/>
                  <a:pt x="267979" y="334802"/>
                  <a:pt x="257602" y="324995"/>
                </a:cubicBezTo>
                <a:cubicBezTo>
                  <a:pt x="247224" y="315188"/>
                  <a:pt x="241334" y="300337"/>
                  <a:pt x="241614" y="283805"/>
                </a:cubicBezTo>
                <a:cubicBezTo>
                  <a:pt x="241895" y="246258"/>
                  <a:pt x="269101" y="224963"/>
                  <a:pt x="306124" y="224963"/>
                </a:cubicBezTo>
                <a:close/>
                <a:moveTo>
                  <a:pt x="283131" y="0"/>
                </a:moveTo>
                <a:cubicBezTo>
                  <a:pt x="390322" y="0"/>
                  <a:pt x="484045" y="59955"/>
                  <a:pt x="531748" y="148206"/>
                </a:cubicBezTo>
                <a:lnTo>
                  <a:pt x="507896" y="196114"/>
                </a:lnTo>
                <a:cubicBezTo>
                  <a:pt x="472820" y="106182"/>
                  <a:pt x="385552" y="41744"/>
                  <a:pt x="283131" y="41744"/>
                </a:cubicBezTo>
                <a:cubicBezTo>
                  <a:pt x="150124" y="41744"/>
                  <a:pt x="41810" y="149887"/>
                  <a:pt x="41810" y="282684"/>
                </a:cubicBezTo>
                <a:cubicBezTo>
                  <a:pt x="41810" y="415201"/>
                  <a:pt x="150124" y="523344"/>
                  <a:pt x="283131" y="523344"/>
                </a:cubicBezTo>
                <a:cubicBezTo>
                  <a:pt x="390322" y="523344"/>
                  <a:pt x="481239" y="452743"/>
                  <a:pt x="512386" y="355807"/>
                </a:cubicBezTo>
                <a:lnTo>
                  <a:pt x="462999" y="355807"/>
                </a:lnTo>
                <a:lnTo>
                  <a:pt x="536518" y="209281"/>
                </a:lnTo>
                <a:lnTo>
                  <a:pt x="609756" y="355807"/>
                </a:lnTo>
                <a:lnTo>
                  <a:pt x="556160" y="355807"/>
                </a:lnTo>
                <a:cubicBezTo>
                  <a:pt x="523610" y="476276"/>
                  <a:pt x="413613" y="565088"/>
                  <a:pt x="283131" y="565088"/>
                </a:cubicBezTo>
                <a:cubicBezTo>
                  <a:pt x="126834" y="565088"/>
                  <a:pt x="0" y="438454"/>
                  <a:pt x="0" y="282684"/>
                </a:cubicBezTo>
                <a:cubicBezTo>
                  <a:pt x="0" y="126634"/>
                  <a:pt x="126834" y="0"/>
                  <a:pt x="283131" y="0"/>
                </a:cubicBezTo>
                <a:close/>
              </a:path>
            </a:pathLst>
          </a:custGeom>
          <a:solidFill>
            <a:schemeClr val="accent2"/>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1" name="椭圆 49"/>
          <p:cNvSpPr/>
          <p:nvPr/>
        </p:nvSpPr>
        <p:spPr>
          <a:xfrm>
            <a:off x="8201746" y="1311201"/>
            <a:ext cx="571500" cy="570568"/>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accent2"/>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2" name="矩形 21"/>
          <p:cNvSpPr/>
          <p:nvPr/>
        </p:nvSpPr>
        <p:spPr>
          <a:xfrm>
            <a:off x="1776290" y="4164066"/>
            <a:ext cx="2024895"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请在此输入标题</a:t>
            </a:r>
            <a:endParaRPr lang="en-US" altLang="zh-CN" sz="2000" b="1"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3" name="矩形 47"/>
          <p:cNvSpPr>
            <a:spLocks noChangeArrowheads="1"/>
          </p:cNvSpPr>
          <p:nvPr/>
        </p:nvSpPr>
        <p:spPr bwMode="auto">
          <a:xfrm>
            <a:off x="1338357" y="4531503"/>
            <a:ext cx="3043118"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请在此输入您需要的文字内容感谢您使用我们的</a:t>
            </a:r>
            <a:r>
              <a:rPr lang="en-GB" altLang="zh-CN" sz="1400"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PPT</a:t>
            </a:r>
            <a:r>
              <a:rPr lang="zh-CN" altLang="en-US" sz="1400"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模板</a:t>
            </a:r>
          </a:p>
          <a:p>
            <a:pPr algn="ctr">
              <a:lnSpc>
                <a:spcPct val="120000"/>
              </a:lnSpc>
              <a:spcBef>
                <a:spcPct val="0"/>
              </a:spcBef>
              <a:buNone/>
            </a:pPr>
            <a:r>
              <a:rPr lang="zh-CN" altLang="en-US" sz="1400"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请在此输入您需要的文字内容</a:t>
            </a:r>
          </a:p>
        </p:txBody>
      </p:sp>
      <p:sp>
        <p:nvSpPr>
          <p:cNvPr id="24" name="矩形 23"/>
          <p:cNvSpPr/>
          <p:nvPr/>
        </p:nvSpPr>
        <p:spPr>
          <a:xfrm>
            <a:off x="5130001" y="4164066"/>
            <a:ext cx="2024895"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请在此输入标题</a:t>
            </a:r>
            <a:endParaRPr lang="en-US" altLang="zh-CN" sz="2000" b="1"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5" name="矩形 47"/>
          <p:cNvSpPr>
            <a:spLocks noChangeArrowheads="1"/>
          </p:cNvSpPr>
          <p:nvPr/>
        </p:nvSpPr>
        <p:spPr bwMode="auto">
          <a:xfrm>
            <a:off x="4692068" y="4531503"/>
            <a:ext cx="3043118"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请在此输入您需要的文字内容感谢您使用我们的</a:t>
            </a:r>
            <a:r>
              <a:rPr lang="en-GB" altLang="zh-CN" sz="1400"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PPT</a:t>
            </a:r>
            <a:r>
              <a:rPr lang="zh-CN" altLang="en-US" sz="1400"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模板</a:t>
            </a:r>
          </a:p>
          <a:p>
            <a:pPr algn="ctr">
              <a:lnSpc>
                <a:spcPct val="120000"/>
              </a:lnSpc>
              <a:spcBef>
                <a:spcPct val="0"/>
              </a:spcBef>
              <a:buNone/>
            </a:pPr>
            <a:r>
              <a:rPr lang="zh-CN" altLang="en-US" sz="1400"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请在此输入您需要的文字内容</a:t>
            </a:r>
          </a:p>
        </p:txBody>
      </p:sp>
      <p:sp>
        <p:nvSpPr>
          <p:cNvPr id="26" name="矩形 25"/>
          <p:cNvSpPr/>
          <p:nvPr/>
        </p:nvSpPr>
        <p:spPr>
          <a:xfrm>
            <a:off x="8483712" y="4164066"/>
            <a:ext cx="2024895"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请在此输入标题</a:t>
            </a:r>
            <a:endParaRPr lang="en-US" altLang="zh-CN" sz="2000" b="1"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7" name="矩形 47"/>
          <p:cNvSpPr>
            <a:spLocks noChangeArrowheads="1"/>
          </p:cNvSpPr>
          <p:nvPr/>
        </p:nvSpPr>
        <p:spPr bwMode="auto">
          <a:xfrm>
            <a:off x="8045779" y="4531503"/>
            <a:ext cx="3043118"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请在此输入您需要的文字内容感谢您使用我们的</a:t>
            </a:r>
            <a:r>
              <a:rPr lang="en-GB" altLang="zh-CN" sz="1400"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PPT</a:t>
            </a:r>
            <a:r>
              <a:rPr lang="zh-CN" altLang="en-US" sz="1400"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模板</a:t>
            </a:r>
          </a:p>
          <a:p>
            <a:pPr algn="ctr">
              <a:lnSpc>
                <a:spcPct val="120000"/>
              </a:lnSpc>
              <a:spcBef>
                <a:spcPct val="0"/>
              </a:spcBef>
              <a:buNone/>
            </a:pPr>
            <a:r>
              <a:rPr lang="zh-CN" altLang="en-US" sz="1400" dirty="0">
                <a:solidFill>
                  <a:schemeClr val="tx1">
                    <a:lumMod val="75000"/>
                    <a:lumOff val="2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请在此输入您需要的文字内容</a:t>
            </a:r>
          </a:p>
        </p:txBody>
      </p:sp>
      <p:sp>
        <p:nvSpPr>
          <p:cNvPr id="28" name="TextBox 9_1"/>
          <p:cNvSpPr txBox="1"/>
          <p:nvPr/>
        </p:nvSpPr>
        <p:spPr>
          <a:xfrm>
            <a:off x="188270" y="1235839"/>
            <a:ext cx="738664" cy="328173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linds(horizontal)">
                                      <p:cBhvr>
                                        <p:cTn id="49" dur="500"/>
                                        <p:tgtEl>
                                          <p:spTgt spid="2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linds(horizontal)">
                                      <p:cBhvr>
                                        <p:cTn id="55" dur="500"/>
                                        <p:tgtEl>
                                          <p:spTgt spid="2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linds(horizontal)">
                                      <p:cBhvr>
                                        <p:cTn id="58" dur="500"/>
                                        <p:tgtEl>
                                          <p:spTgt spid="2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linds(horizontal)">
                                      <p:cBhvr>
                                        <p:cTn id="61" dur="500"/>
                                        <p:tgtEl>
                                          <p:spTgt spid="2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horizontal)">
                                      <p:cBhvr>
                                        <p:cTn id="64" dur="500"/>
                                        <p:tgtEl>
                                          <p:spTgt spid="2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linds(horizontal)">
                                      <p:cBhvr>
                                        <p:cTn id="67" dur="500"/>
                                        <p:tgtEl>
                                          <p:spTgt spid="2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linds(horizontal)">
                                      <p:cBhvr>
                                        <p:cTn id="7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2209155" cy="1279674"/>
          </a:xfrm>
          <a:prstGeom prst="rect">
            <a:avLst/>
          </a:prstGeom>
        </p:spPr>
      </p:pic>
      <p:sp>
        <p:nvSpPr>
          <p:cNvPr id="13" name="文本框 2"/>
          <p:cNvSpPr txBox="1">
            <a:spLocks noChangeArrowheads="1"/>
          </p:cNvSpPr>
          <p:nvPr>
            <p:custDataLst>
              <p:tags r:id="rId2"/>
            </p:custDataLst>
          </p:nvPr>
        </p:nvSpPr>
        <p:spPr bwMode="auto">
          <a:xfrm rot="21031082">
            <a:off x="2516172" y="2670861"/>
            <a:ext cx="5695313" cy="1015663"/>
          </a:xfrm>
          <a:prstGeom prst="rect">
            <a:avLst/>
          </a:prstGeom>
          <a:solidFill>
            <a:srgbClr val="FFFFFF"/>
          </a:solid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6600" dirty="0">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endParaRPr>
          </a:p>
        </p:txBody>
      </p:sp>
      <p:sp>
        <p:nvSpPr>
          <p:cNvPr id="14" name="文本框 2"/>
          <p:cNvSpPr txBox="1">
            <a:spLocks noChangeArrowheads="1"/>
          </p:cNvSpPr>
          <p:nvPr>
            <p:custDataLst>
              <p:tags r:id="rId3"/>
            </p:custDataLst>
          </p:nvPr>
        </p:nvSpPr>
        <p:spPr bwMode="auto">
          <a:xfrm rot="21031082">
            <a:off x="3601064" y="3757731"/>
            <a:ext cx="5695313" cy="1015663"/>
          </a:xfrm>
          <a:prstGeom prst="rect">
            <a:avLst/>
          </a:prstGeom>
          <a:solidFill>
            <a:srgbClr val="FCEFBB"/>
          </a:solid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6600" dirty="0">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endParaRPr>
          </a:p>
        </p:txBody>
      </p:sp>
      <p:sp>
        <p:nvSpPr>
          <p:cNvPr id="10" name="文本框 2"/>
          <p:cNvSpPr txBox="1">
            <a:spLocks noChangeArrowheads="1"/>
          </p:cNvSpPr>
          <p:nvPr>
            <p:custDataLst>
              <p:tags r:id="rId4"/>
            </p:custDataLst>
          </p:nvPr>
        </p:nvSpPr>
        <p:spPr bwMode="auto">
          <a:xfrm rot="21031082">
            <a:off x="2435187" y="2646209"/>
            <a:ext cx="5695313" cy="1015663"/>
          </a:xfrm>
          <a:prstGeom prst="rect">
            <a:avLst/>
          </a:prstGeom>
          <a:solidFill>
            <a:srgbClr val="66D9FF"/>
          </a:solidFill>
          <a:ln w="28575">
            <a:solidFill>
              <a:schemeClr val="tx1"/>
            </a:solid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rPr>
              <a:t>     04</a:t>
            </a:r>
            <a:endParaRPr lang="zh-CN" altLang="en-US" sz="66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endParaRPr>
          </a:p>
        </p:txBody>
      </p:sp>
      <p:sp>
        <p:nvSpPr>
          <p:cNvPr id="11" name="文本框 2"/>
          <p:cNvSpPr txBox="1">
            <a:spLocks noChangeArrowheads="1"/>
          </p:cNvSpPr>
          <p:nvPr>
            <p:custDataLst>
              <p:tags r:id="rId5"/>
            </p:custDataLst>
          </p:nvPr>
        </p:nvSpPr>
        <p:spPr bwMode="auto">
          <a:xfrm rot="21031082">
            <a:off x="3520079" y="3733079"/>
            <a:ext cx="5695313" cy="1015663"/>
          </a:xfrm>
          <a:prstGeom prst="rect">
            <a:avLst/>
          </a:prstGeom>
          <a:solidFill>
            <a:srgbClr val="F9B4B8"/>
          </a:solidFill>
          <a:ln w="28575">
            <a:solidFill>
              <a:schemeClr val="tx1"/>
            </a:solid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66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rPr>
              <a:t>教学背景</a:t>
            </a:r>
          </a:p>
        </p:txBody>
      </p:sp>
      <p:grpSp>
        <p:nvGrpSpPr>
          <p:cNvPr id="21" name="组合 20"/>
          <p:cNvGrpSpPr/>
          <p:nvPr/>
        </p:nvGrpSpPr>
        <p:grpSpPr>
          <a:xfrm>
            <a:off x="4430697" y="2609563"/>
            <a:ext cx="968168" cy="2481684"/>
            <a:chOff x="4430697" y="2609563"/>
            <a:chExt cx="968168" cy="2481684"/>
          </a:xfrm>
        </p:grpSpPr>
        <p:sp>
          <p:nvSpPr>
            <p:cNvPr id="17" name="矩形 16"/>
            <p:cNvSpPr/>
            <p:nvPr/>
          </p:nvSpPr>
          <p:spPr>
            <a:xfrm rot="4771433">
              <a:off x="4239736" y="2800524"/>
              <a:ext cx="1111266" cy="729343"/>
            </a:xfrm>
            <a:prstGeom prst="rect">
              <a:avLst/>
            </a:prstGeom>
            <a:gradFill>
              <a:gsLst>
                <a:gs pos="12000">
                  <a:schemeClr val="tx1">
                    <a:alpha val="32000"/>
                  </a:schemeClr>
                </a:gs>
                <a:gs pos="100000">
                  <a:srgbClr val="FEE479">
                    <a:alpha val="0"/>
                  </a:srgbClr>
                </a:gs>
              </a:gsLst>
              <a:lin ang="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0" name="矩形 19"/>
            <p:cNvSpPr/>
            <p:nvPr/>
          </p:nvSpPr>
          <p:spPr>
            <a:xfrm rot="4771433" flipH="1" flipV="1">
              <a:off x="4478561" y="4170942"/>
              <a:ext cx="1111266" cy="729343"/>
            </a:xfrm>
            <a:prstGeom prst="rect">
              <a:avLst/>
            </a:prstGeom>
            <a:gradFill>
              <a:gsLst>
                <a:gs pos="12000">
                  <a:schemeClr val="tx1">
                    <a:alpha val="32000"/>
                  </a:schemeClr>
                </a:gs>
                <a:gs pos="100000">
                  <a:srgbClr val="FEE479">
                    <a:alpha val="0"/>
                  </a:srgbClr>
                </a:gs>
              </a:gsLst>
              <a:lin ang="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pic>
        <p:nvPicPr>
          <p:cNvPr id="2" name="图片 1"/>
          <p:cNvPicPr>
            <a:picLocks noChangeAspect="1"/>
          </p:cNvPicPr>
          <p:nvPr/>
        </p:nvPicPr>
        <p:blipFill rotWithShape="1">
          <a:blip r:embed="rId9" cstate="print">
            <a:extLst>
              <a:ext uri="{28A0092B-C50C-407E-A947-70E740481C1C}">
                <a14:useLocalDpi xmlns:a14="http://schemas.microsoft.com/office/drawing/2010/main" val="0"/>
              </a:ext>
            </a:extLst>
          </a:blip>
          <a:srcRect l="57596" t="85780" r="28322"/>
          <a:stretch>
            <a:fillRect/>
          </a:stretch>
        </p:blipFill>
        <p:spPr>
          <a:xfrm>
            <a:off x="10335091" y="3412408"/>
            <a:ext cx="1146332" cy="1153887"/>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637" y="5809383"/>
            <a:ext cx="1472635" cy="1047101"/>
          </a:xfrm>
          <a:prstGeom prst="rect">
            <a:avLst/>
          </a:prstGeom>
        </p:spPr>
      </p:pic>
      <p:pic>
        <p:nvPicPr>
          <p:cNvPr id="5" name="图片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3046" y="3699087"/>
            <a:ext cx="1675032" cy="612980"/>
          </a:xfrm>
          <a:prstGeom prst="rect">
            <a:avLst/>
          </a:prstGeom>
        </p:spPr>
      </p:pic>
      <p:pic>
        <p:nvPicPr>
          <p:cNvPr id="8" name="图片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16076" y="1205431"/>
            <a:ext cx="1697355" cy="1563479"/>
          </a:xfrm>
          <a:prstGeom prst="rect">
            <a:avLst/>
          </a:prstGeom>
        </p:spPr>
      </p:pic>
      <p:sp>
        <p:nvSpPr>
          <p:cNvPr id="16" name="矩形 15"/>
          <p:cNvSpPr/>
          <p:nvPr/>
        </p:nvSpPr>
        <p:spPr>
          <a:xfrm rot="21033330">
            <a:off x="2351449" y="2504788"/>
            <a:ext cx="2868246" cy="3282461"/>
          </a:xfrm>
          <a:prstGeom prst="rect">
            <a:avLst/>
          </a:prstGeom>
          <a:solidFill>
            <a:srgbClr val="FEE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pic>
        <p:nvPicPr>
          <p:cNvPr id="6" name="图片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3664" y="489164"/>
            <a:ext cx="904876" cy="716267"/>
          </a:xfrm>
          <a:prstGeom prst="rect">
            <a:avLst/>
          </a:prstGeom>
        </p:spPr>
      </p:pic>
      <p:pic>
        <p:nvPicPr>
          <p:cNvPr id="9" name="图片 8"/>
          <p:cNvPicPr>
            <a:picLocks noChangeAspect="1"/>
          </p:cNvPicPr>
          <p:nvPr/>
        </p:nvPicPr>
        <p:blipFill rotWithShape="1">
          <a:blip r:embed="rId9" cstate="print">
            <a:extLst>
              <a:ext uri="{28A0092B-C50C-407E-A947-70E740481C1C}">
                <a14:useLocalDpi xmlns:a14="http://schemas.microsoft.com/office/drawing/2010/main" val="0"/>
              </a:ext>
            </a:extLst>
          </a:blip>
          <a:srcRect l="59495" t="36695" r="17404" b="51320"/>
          <a:stretch>
            <a:fillRect/>
          </a:stretch>
        </p:blipFill>
        <p:spPr>
          <a:xfrm>
            <a:off x="3904501" y="1383246"/>
            <a:ext cx="1589314" cy="821960"/>
          </a:xfrm>
          <a:prstGeom prst="rect">
            <a:avLst/>
          </a:prstGeom>
        </p:spPr>
      </p:pic>
      <p:pic>
        <p:nvPicPr>
          <p:cNvPr id="12" name="图片 11"/>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84" t="74691"/>
          <a:stretch>
            <a:fillRect/>
          </a:stretch>
        </p:blipFill>
        <p:spPr>
          <a:xfrm rot="5079879">
            <a:off x="1005501" y="2412465"/>
            <a:ext cx="5900512" cy="2573243"/>
          </a:xfrm>
          <a:prstGeom prst="rect">
            <a:avLst/>
          </a:prstGeom>
        </p:spPr>
      </p:pic>
      <p:pic>
        <p:nvPicPr>
          <p:cNvPr id="4" name="图片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96793" y="5235571"/>
            <a:ext cx="1998576" cy="1625636"/>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t="67845" r="57386"/>
          <a:stretch>
            <a:fillRect/>
          </a:stretch>
        </p:blipFill>
        <p:spPr>
          <a:xfrm>
            <a:off x="9260145" y="0"/>
            <a:ext cx="2931855" cy="2205206"/>
          </a:xfrm>
          <a:prstGeom prst="rect">
            <a:avLst/>
          </a:prstGeom>
        </p:spPr>
      </p:pic>
      <p:pic>
        <p:nvPicPr>
          <p:cNvPr id="24" name="图片 23"/>
          <p:cNvPicPr>
            <a:picLocks noChangeAspect="1"/>
          </p:cNvPicPr>
          <p:nvPr/>
        </p:nvPicPr>
        <p:blipFill rotWithShape="1">
          <a:blip r:embed="rId9" cstate="print">
            <a:extLst>
              <a:ext uri="{28A0092B-C50C-407E-A947-70E740481C1C}">
                <a14:useLocalDpi xmlns:a14="http://schemas.microsoft.com/office/drawing/2010/main" val="0"/>
              </a:ext>
            </a:extLst>
          </a:blip>
          <a:srcRect r="42802" b="64226"/>
          <a:stretch>
            <a:fillRect/>
          </a:stretch>
        </p:blipFill>
        <p:spPr>
          <a:xfrm>
            <a:off x="8256816" y="4404646"/>
            <a:ext cx="3935184" cy="2453354"/>
          </a:xfrm>
          <a:prstGeom prst="rect">
            <a:avLst/>
          </a:prstGeom>
        </p:spPr>
      </p:pic>
      <p:pic>
        <p:nvPicPr>
          <p:cNvPr id="25" name="图片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972850">
            <a:off x="5427470" y="982592"/>
            <a:ext cx="1764317" cy="1279674"/>
          </a:xfrm>
          <a:prstGeom prst="rect">
            <a:avLst/>
          </a:prstGeom>
        </p:spPr>
      </p:pic>
      <p:pic>
        <p:nvPicPr>
          <p:cNvPr id="26" name="图片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972850" flipH="1" flipV="1">
            <a:off x="6298652" y="4888574"/>
            <a:ext cx="1764317" cy="1279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par>
                                <p:cTn id="43" presetID="22" presetClass="entr" presetSubtype="4"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par>
                                <p:cTn id="46" presetID="22" presetClass="entr" presetSubtype="4"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顶角 14"/>
          <p:cNvSpPr/>
          <p:nvPr/>
        </p:nvSpPr>
        <p:spPr>
          <a:xfrm>
            <a:off x="2698236" y="1386556"/>
            <a:ext cx="312312" cy="26640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6" name="矩形: 圆顶角 15"/>
          <p:cNvSpPr/>
          <p:nvPr/>
        </p:nvSpPr>
        <p:spPr>
          <a:xfrm>
            <a:off x="3338316" y="1998556"/>
            <a:ext cx="312312" cy="2052000"/>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nvGrpSpPr>
          <p:cNvPr id="2" name="组合 1"/>
          <p:cNvGrpSpPr/>
          <p:nvPr/>
        </p:nvGrpSpPr>
        <p:grpSpPr>
          <a:xfrm>
            <a:off x="2209553" y="3826619"/>
            <a:ext cx="1929758" cy="544449"/>
            <a:chOff x="1334387" y="4349133"/>
            <a:chExt cx="1929758" cy="544449"/>
          </a:xfrm>
        </p:grpSpPr>
        <p:sp>
          <p:nvSpPr>
            <p:cNvPr id="13" name="矩形: 圆角 12"/>
            <p:cNvSpPr/>
            <p:nvPr/>
          </p:nvSpPr>
          <p:spPr>
            <a:xfrm>
              <a:off x="1334387" y="4349133"/>
              <a:ext cx="1929758" cy="544449"/>
            </a:xfrm>
            <a:prstGeom prst="roundRect">
              <a:avLst>
                <a:gd name="adj" fmla="val 50000"/>
              </a:avLst>
            </a:prstGeom>
            <a:solidFill>
              <a:schemeClr val="bg1"/>
            </a:solid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4" name="文本框 13"/>
            <p:cNvSpPr txBox="1"/>
            <p:nvPr/>
          </p:nvSpPr>
          <p:spPr>
            <a:xfrm>
              <a:off x="1514436" y="4444794"/>
              <a:ext cx="1569660" cy="369332"/>
            </a:xfrm>
            <a:prstGeom prst="rect">
              <a:avLst/>
            </a:prstGeom>
            <a:noFill/>
          </p:spPr>
          <p:txBody>
            <a:bodyPr wrap="none" rtlCol="0">
              <a:spAutoFit/>
            </a:bodyPr>
            <a:lstStyle/>
            <a:p>
              <a:r>
                <a:rPr lang="zh-CN" altLang="en-US">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输入您的标题</a:t>
              </a:r>
            </a:p>
          </p:txBody>
        </p:sp>
      </p:grpSp>
      <p:sp>
        <p:nvSpPr>
          <p:cNvPr id="10" name="文本框 9"/>
          <p:cNvSpPr txBox="1"/>
          <p:nvPr/>
        </p:nvSpPr>
        <p:spPr>
          <a:xfrm>
            <a:off x="2633819" y="1043165"/>
            <a:ext cx="476412" cy="400110"/>
          </a:xfrm>
          <a:prstGeom prst="rect">
            <a:avLst/>
          </a:prstGeom>
          <a:noFill/>
        </p:spPr>
        <p:txBody>
          <a:bodyPr wrap="none" rtlCol="0">
            <a:spAutoFit/>
          </a:bodyPr>
          <a:lstStyle/>
          <a:p>
            <a:r>
              <a:rPr lang="en-US" altLang="zh-CN" sz="2000" dirty="0">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65</a:t>
            </a:r>
            <a:endParaRPr lang="zh-CN" altLang="en-US" sz="2000">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1" name="文本框 10"/>
          <p:cNvSpPr txBox="1"/>
          <p:nvPr/>
        </p:nvSpPr>
        <p:spPr>
          <a:xfrm>
            <a:off x="3261454" y="1659410"/>
            <a:ext cx="476412" cy="400110"/>
          </a:xfrm>
          <a:prstGeom prst="rect">
            <a:avLst/>
          </a:prstGeom>
          <a:noFill/>
        </p:spPr>
        <p:txBody>
          <a:bodyPr wrap="none" rtlCol="0">
            <a:spAutoFit/>
          </a:bodyPr>
          <a:lstStyle/>
          <a:p>
            <a:r>
              <a:rPr lang="en-US" altLang="zh-CN" sz="2000" dirty="0">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55</a:t>
            </a:r>
            <a:endParaRPr lang="zh-CN" altLang="en-US" sz="2000">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4" name="矩形: 圆顶角 23"/>
          <p:cNvSpPr/>
          <p:nvPr/>
        </p:nvSpPr>
        <p:spPr>
          <a:xfrm>
            <a:off x="5939400" y="1890691"/>
            <a:ext cx="313200" cy="215986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5" name="矩形: 圆顶角 24"/>
          <p:cNvSpPr/>
          <p:nvPr/>
        </p:nvSpPr>
        <p:spPr>
          <a:xfrm>
            <a:off x="6579480" y="2571205"/>
            <a:ext cx="307745" cy="147934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nvGrpSpPr>
          <p:cNvPr id="3" name="组合 2"/>
          <p:cNvGrpSpPr/>
          <p:nvPr/>
        </p:nvGrpSpPr>
        <p:grpSpPr>
          <a:xfrm>
            <a:off x="5450717" y="3826619"/>
            <a:ext cx="1929758" cy="544449"/>
            <a:chOff x="5131121" y="4349133"/>
            <a:chExt cx="1929758" cy="544449"/>
          </a:xfrm>
        </p:grpSpPr>
        <p:sp>
          <p:nvSpPr>
            <p:cNvPr id="22" name="矩形: 圆角 21"/>
            <p:cNvSpPr/>
            <p:nvPr/>
          </p:nvSpPr>
          <p:spPr>
            <a:xfrm>
              <a:off x="5131121" y="4349133"/>
              <a:ext cx="1929758" cy="544449"/>
            </a:xfrm>
            <a:prstGeom prst="roundRect">
              <a:avLst>
                <a:gd name="adj" fmla="val 50000"/>
              </a:avLst>
            </a:prstGeom>
            <a:solidFill>
              <a:schemeClr val="bg1"/>
            </a:solid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3" name="文本框 22"/>
            <p:cNvSpPr txBox="1"/>
            <p:nvPr/>
          </p:nvSpPr>
          <p:spPr>
            <a:xfrm>
              <a:off x="5311170" y="4444794"/>
              <a:ext cx="1569660" cy="369332"/>
            </a:xfrm>
            <a:prstGeom prst="rect">
              <a:avLst/>
            </a:prstGeom>
            <a:noFill/>
          </p:spPr>
          <p:txBody>
            <a:bodyPr wrap="none" rtlCol="0">
              <a:spAutoFit/>
            </a:bodyPr>
            <a:lstStyle/>
            <a:p>
              <a:r>
                <a:rPr lang="zh-CN" altLang="en-US">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输入您的标题</a:t>
              </a:r>
            </a:p>
          </p:txBody>
        </p:sp>
      </p:grpSp>
      <p:sp>
        <p:nvSpPr>
          <p:cNvPr id="19" name="文本框 18"/>
          <p:cNvSpPr txBox="1"/>
          <p:nvPr/>
        </p:nvSpPr>
        <p:spPr>
          <a:xfrm>
            <a:off x="5861000" y="1520035"/>
            <a:ext cx="476412" cy="400110"/>
          </a:xfrm>
          <a:prstGeom prst="rect">
            <a:avLst/>
          </a:prstGeom>
          <a:noFill/>
        </p:spPr>
        <p:txBody>
          <a:bodyPr wrap="none" rtlCol="0">
            <a:spAutoFit/>
          </a:bodyPr>
          <a:lstStyle/>
          <a:p>
            <a:r>
              <a:rPr lang="en-US" altLang="zh-CN" sz="2000" dirty="0">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58</a:t>
            </a:r>
            <a:endParaRPr lang="zh-CN" altLang="en-US" sz="2000">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0" name="文本框 19"/>
          <p:cNvSpPr txBox="1"/>
          <p:nvPr/>
        </p:nvSpPr>
        <p:spPr>
          <a:xfrm>
            <a:off x="6502618" y="2211799"/>
            <a:ext cx="476412" cy="400110"/>
          </a:xfrm>
          <a:prstGeom prst="rect">
            <a:avLst/>
          </a:prstGeom>
          <a:noFill/>
        </p:spPr>
        <p:txBody>
          <a:bodyPr wrap="none" rtlCol="0">
            <a:spAutoFit/>
          </a:bodyPr>
          <a:lstStyle/>
          <a:p>
            <a:r>
              <a:rPr lang="en-US" altLang="zh-CN" sz="2000" dirty="0">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45</a:t>
            </a:r>
            <a:endParaRPr lang="zh-CN" altLang="en-US" sz="2000">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3" name="矩形: 圆顶角 32"/>
          <p:cNvSpPr/>
          <p:nvPr/>
        </p:nvSpPr>
        <p:spPr>
          <a:xfrm>
            <a:off x="8916004" y="2059520"/>
            <a:ext cx="313200" cy="199103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4" name="矩形: 圆顶角 33"/>
          <p:cNvSpPr/>
          <p:nvPr/>
        </p:nvSpPr>
        <p:spPr>
          <a:xfrm>
            <a:off x="9556085" y="1659410"/>
            <a:ext cx="307745" cy="2391146"/>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nvGrpSpPr>
          <p:cNvPr id="4" name="组合 3"/>
          <p:cNvGrpSpPr/>
          <p:nvPr/>
        </p:nvGrpSpPr>
        <p:grpSpPr>
          <a:xfrm>
            <a:off x="8427322" y="3826619"/>
            <a:ext cx="1929758" cy="544449"/>
            <a:chOff x="8927854" y="4349133"/>
            <a:chExt cx="1929758" cy="544449"/>
          </a:xfrm>
        </p:grpSpPr>
        <p:sp>
          <p:nvSpPr>
            <p:cNvPr id="31" name="矩形: 圆角 30"/>
            <p:cNvSpPr/>
            <p:nvPr/>
          </p:nvSpPr>
          <p:spPr>
            <a:xfrm>
              <a:off x="8927854" y="4349133"/>
              <a:ext cx="1929758" cy="544449"/>
            </a:xfrm>
            <a:prstGeom prst="roundRect">
              <a:avLst>
                <a:gd name="adj" fmla="val 50000"/>
              </a:avLst>
            </a:prstGeom>
            <a:solidFill>
              <a:schemeClr val="bg1"/>
            </a:solid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2" name="文本框 31"/>
            <p:cNvSpPr txBox="1"/>
            <p:nvPr/>
          </p:nvSpPr>
          <p:spPr>
            <a:xfrm>
              <a:off x="9107903" y="4444794"/>
              <a:ext cx="1569660" cy="369332"/>
            </a:xfrm>
            <a:prstGeom prst="rect">
              <a:avLst/>
            </a:prstGeom>
            <a:noFill/>
          </p:spPr>
          <p:txBody>
            <a:bodyPr wrap="none" rtlCol="0">
              <a:spAutoFit/>
            </a:bodyPr>
            <a:lstStyle/>
            <a:p>
              <a:r>
                <a:rPr lang="zh-CN" altLang="en-US">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输入您的标题</a:t>
              </a:r>
            </a:p>
          </p:txBody>
        </p:sp>
      </p:grpSp>
      <p:sp>
        <p:nvSpPr>
          <p:cNvPr id="28" name="文本框 27"/>
          <p:cNvSpPr txBox="1"/>
          <p:nvPr/>
        </p:nvSpPr>
        <p:spPr>
          <a:xfrm>
            <a:off x="8837604" y="1741665"/>
            <a:ext cx="476412" cy="400110"/>
          </a:xfrm>
          <a:prstGeom prst="rect">
            <a:avLst/>
          </a:prstGeom>
          <a:noFill/>
        </p:spPr>
        <p:txBody>
          <a:bodyPr wrap="none" rtlCol="0">
            <a:spAutoFit/>
          </a:bodyPr>
          <a:lstStyle/>
          <a:p>
            <a:r>
              <a:rPr lang="en-US" altLang="zh-CN" sz="2000" dirty="0">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55</a:t>
            </a:r>
            <a:endParaRPr lang="zh-CN" altLang="en-US" sz="2000">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9" name="文本框 28"/>
          <p:cNvSpPr txBox="1"/>
          <p:nvPr/>
        </p:nvSpPr>
        <p:spPr>
          <a:xfrm>
            <a:off x="9479223" y="1270518"/>
            <a:ext cx="476412" cy="400110"/>
          </a:xfrm>
          <a:prstGeom prst="rect">
            <a:avLst/>
          </a:prstGeom>
          <a:noFill/>
        </p:spPr>
        <p:txBody>
          <a:bodyPr wrap="none" rtlCol="0">
            <a:spAutoFit/>
          </a:bodyPr>
          <a:lstStyle/>
          <a:p>
            <a:r>
              <a:rPr lang="en-US" altLang="zh-CN" sz="2000" dirty="0">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63</a:t>
            </a:r>
            <a:endParaRPr lang="zh-CN" altLang="en-US" sz="2000">
              <a:solidFill>
                <a:srgbClr val="3E3D42"/>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5" name="矩形 34"/>
          <p:cNvSpPr/>
          <p:nvPr/>
        </p:nvSpPr>
        <p:spPr>
          <a:xfrm>
            <a:off x="1983705" y="4748742"/>
            <a:ext cx="2324100" cy="954107"/>
          </a:xfrm>
          <a:prstGeom prst="rect">
            <a:avLst/>
          </a:prstGeom>
        </p:spPr>
        <p:txBody>
          <a:bodyPr wrap="square">
            <a:spAutoFit/>
          </a:bodyPr>
          <a:lstStyle/>
          <a:p>
            <a:r>
              <a:rPr lang="zh-CN" altLang="en-US" sz="1400" dirty="0">
                <a:solidFill>
                  <a:srgbClr val="3E3D42"/>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您的内容打在这里，或者通过复制您的文本后，在此框中选择粘贴，并选择只保留文字。</a:t>
            </a:r>
            <a:endParaRPr lang="en-US" altLang="zh-CN" sz="1400" dirty="0">
              <a:solidFill>
                <a:srgbClr val="3E3D42"/>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6" name="矩形 35"/>
          <p:cNvSpPr/>
          <p:nvPr/>
        </p:nvSpPr>
        <p:spPr>
          <a:xfrm>
            <a:off x="5230878" y="4748742"/>
            <a:ext cx="2324100" cy="954107"/>
          </a:xfrm>
          <a:prstGeom prst="rect">
            <a:avLst/>
          </a:prstGeom>
        </p:spPr>
        <p:txBody>
          <a:bodyPr wrap="square">
            <a:spAutoFit/>
          </a:bodyPr>
          <a:lstStyle/>
          <a:p>
            <a:r>
              <a:rPr lang="zh-CN" altLang="en-US" sz="1400" dirty="0">
                <a:solidFill>
                  <a:srgbClr val="3E3D42"/>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您的内容打在这里，或者通过复制您的文本后，在此框中选择粘贴，并选择只保留文字。</a:t>
            </a:r>
            <a:endParaRPr lang="en-US" altLang="zh-CN" sz="1400" dirty="0">
              <a:solidFill>
                <a:srgbClr val="3E3D42"/>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7" name="矩形 36"/>
          <p:cNvSpPr/>
          <p:nvPr/>
        </p:nvSpPr>
        <p:spPr>
          <a:xfrm>
            <a:off x="8213493" y="4748742"/>
            <a:ext cx="2324100" cy="954107"/>
          </a:xfrm>
          <a:prstGeom prst="rect">
            <a:avLst/>
          </a:prstGeom>
        </p:spPr>
        <p:txBody>
          <a:bodyPr wrap="square">
            <a:spAutoFit/>
          </a:bodyPr>
          <a:lstStyle/>
          <a:p>
            <a:r>
              <a:rPr lang="zh-CN" altLang="en-US" sz="1400" dirty="0">
                <a:solidFill>
                  <a:srgbClr val="3E3D42"/>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您的内容打在这里，或者通过复制您的文本后，在此框中选择粘贴，并选择只保留文字。</a:t>
            </a:r>
            <a:endParaRPr lang="en-US" altLang="zh-CN" sz="1400" dirty="0">
              <a:solidFill>
                <a:srgbClr val="3E3D42"/>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26" name="TextBox 9_1"/>
          <p:cNvSpPr txBox="1"/>
          <p:nvPr/>
        </p:nvSpPr>
        <p:spPr>
          <a:xfrm>
            <a:off x="188270" y="1235839"/>
            <a:ext cx="738664" cy="3281732"/>
          </a:xfrm>
          <a:prstGeom prst="rect">
            <a:avLst/>
          </a:prstGeom>
          <a:noFill/>
        </p:spPr>
        <p:txBody>
          <a:bodyPr vert="eaVert" wrap="square" rtlCol="0">
            <a:spAutoFit/>
          </a:body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2000"/>
                            </p:stCondLst>
                            <p:childTnLst>
                              <p:par>
                                <p:cTn id="68" presetID="47" presetClass="entr" presetSubtype="0"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1000"/>
                                        <p:tgtEl>
                                          <p:spTgt spid="36"/>
                                        </p:tgtEl>
                                      </p:cBhvr>
                                    </p:animEffect>
                                    <p:anim calcmode="lin" valueType="num">
                                      <p:cBhvr>
                                        <p:cTn id="76" dur="1000" fill="hold"/>
                                        <p:tgtEl>
                                          <p:spTgt spid="36"/>
                                        </p:tgtEl>
                                        <p:attrNameLst>
                                          <p:attrName>ppt_x</p:attrName>
                                        </p:attrNameLst>
                                      </p:cBhvr>
                                      <p:tavLst>
                                        <p:tav tm="0">
                                          <p:val>
                                            <p:strVal val="#ppt_x"/>
                                          </p:val>
                                        </p:tav>
                                        <p:tav tm="100000">
                                          <p:val>
                                            <p:strVal val="#ppt_x"/>
                                          </p:val>
                                        </p:tav>
                                      </p:tavLst>
                                    </p:anim>
                                    <p:anim calcmode="lin" valueType="num">
                                      <p:cBhvr>
                                        <p:cTn id="77" dur="1000" fill="hold"/>
                                        <p:tgtEl>
                                          <p:spTgt spid="3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0" grpId="0"/>
      <p:bldP spid="11" grpId="0"/>
      <p:bldP spid="24" grpId="0" animBg="1"/>
      <p:bldP spid="25" grpId="0" animBg="1"/>
      <p:bldP spid="19" grpId="0"/>
      <p:bldP spid="20" grpId="0"/>
      <p:bldP spid="33" grpId="0" animBg="1"/>
      <p:bldP spid="34" grpId="0" animBg="1"/>
      <p:bldP spid="28" grpId="0"/>
      <p:bldP spid="29" grpId="0"/>
      <p:bldP spid="35"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10"/>
          <p:cNvSpPr/>
          <p:nvPr/>
        </p:nvSpPr>
        <p:spPr bwMode="auto">
          <a:xfrm>
            <a:off x="2914939" y="1365614"/>
            <a:ext cx="842414" cy="1402072"/>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2700" cap="flat">
            <a:solidFill>
              <a:schemeClr val="tx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380" tIns="45690" rIns="91380" bIns="45690" numCol="1" anchor="t" anchorCtr="0" compatLnSpc="1"/>
          <a:lstStyle/>
          <a:p>
            <a:endParaRPr lang="zh-CN" altLang="en-US" sz="180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66" name="Freeform 11"/>
          <p:cNvSpPr/>
          <p:nvPr/>
        </p:nvSpPr>
        <p:spPr bwMode="auto">
          <a:xfrm>
            <a:off x="6606649" y="1365614"/>
            <a:ext cx="493392" cy="1402072"/>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9525" cap="flat">
            <a:solidFill>
              <a:schemeClr val="tx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380" tIns="45690" rIns="91380" bIns="45690" numCol="1" anchor="t" anchorCtr="0" compatLnSpc="1"/>
          <a:lstStyle/>
          <a:p>
            <a:endParaRPr lang="zh-CN" altLang="en-US" sz="180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68" name="Freeform 13"/>
          <p:cNvSpPr/>
          <p:nvPr/>
        </p:nvSpPr>
        <p:spPr bwMode="auto">
          <a:xfrm>
            <a:off x="4885331" y="3737017"/>
            <a:ext cx="599685" cy="165151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9525" cap="flat">
            <a:solidFill>
              <a:schemeClr val="tx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380" tIns="45690" rIns="91380" bIns="45690" numCol="1" anchor="t" anchorCtr="0" compatLnSpc="1"/>
          <a:lstStyle/>
          <a:p>
            <a:endParaRPr lang="zh-CN" altLang="en-US" sz="180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69" name="Freeform 14"/>
          <p:cNvSpPr/>
          <p:nvPr/>
        </p:nvSpPr>
        <p:spPr bwMode="auto">
          <a:xfrm>
            <a:off x="8340656" y="3737017"/>
            <a:ext cx="455317" cy="1651513"/>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9525" cap="flat">
            <a:solidFill>
              <a:schemeClr val="tx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380" tIns="45690" rIns="91380" bIns="45690" numCol="1" anchor="t" anchorCtr="0" compatLnSpc="1"/>
          <a:lstStyle/>
          <a:p>
            <a:endParaRPr lang="zh-CN" altLang="en-US" sz="180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nvGrpSpPr>
          <p:cNvPr id="70" name="组合 69"/>
          <p:cNvGrpSpPr/>
          <p:nvPr/>
        </p:nvGrpSpPr>
        <p:grpSpPr>
          <a:xfrm>
            <a:off x="2945082" y="1227014"/>
            <a:ext cx="2322890" cy="1115033"/>
            <a:chOff x="1778563" y="1218253"/>
            <a:chExt cx="3398587" cy="1115614"/>
          </a:xfrm>
        </p:grpSpPr>
        <p:sp>
          <p:nvSpPr>
            <p:cNvPr id="71" name="矩形 70"/>
            <p:cNvSpPr/>
            <p:nvPr/>
          </p:nvSpPr>
          <p:spPr>
            <a:xfrm>
              <a:off x="1778563" y="1542175"/>
              <a:ext cx="3398587" cy="791692"/>
            </a:xfrm>
            <a:prstGeom prst="rect">
              <a:avLst/>
            </a:prstGeom>
            <a:noFill/>
          </p:spPr>
          <p:txBody>
            <a:bodyPr wrap="square" rtlCol="0">
              <a:spAutoFit/>
            </a:bodyPr>
            <a:lstStyle/>
            <a:p>
              <a:pPr defTabSz="813435">
                <a:lnSpc>
                  <a:spcPct val="130000"/>
                </a:lnSpc>
              </a:pPr>
              <a:r>
                <a:rPr lang="zh-CN" altLang="en-US"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sp>
          <p:nvSpPr>
            <p:cNvPr id="72" name="矩形 71"/>
            <p:cNvSpPr/>
            <p:nvPr/>
          </p:nvSpPr>
          <p:spPr>
            <a:xfrm>
              <a:off x="1786188" y="1218253"/>
              <a:ext cx="1617905" cy="307777"/>
            </a:xfrm>
            <a:prstGeom prst="rect">
              <a:avLst/>
            </a:prstGeom>
          </p:spPr>
          <p:txBody>
            <a:bodyPr wrap="none">
              <a:spAutoFit/>
            </a:bodyPr>
            <a:lstStyle/>
            <a:p>
              <a:r>
                <a:rPr lang="zh-CN" altLang="en-US" sz="14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您的项目一</a:t>
              </a:r>
            </a:p>
          </p:txBody>
        </p:sp>
      </p:grpSp>
      <p:grpSp>
        <p:nvGrpSpPr>
          <p:cNvPr id="73" name="组合 72"/>
          <p:cNvGrpSpPr/>
          <p:nvPr/>
        </p:nvGrpSpPr>
        <p:grpSpPr>
          <a:xfrm>
            <a:off x="2863072" y="2572206"/>
            <a:ext cx="1899613" cy="1388847"/>
            <a:chOff x="1696511" y="2790392"/>
            <a:chExt cx="1900602" cy="1389570"/>
          </a:xfrm>
        </p:grpSpPr>
        <p:sp>
          <p:nvSpPr>
            <p:cNvPr id="74" name="Freeform 5"/>
            <p:cNvSpPr/>
            <p:nvPr/>
          </p:nvSpPr>
          <p:spPr bwMode="auto">
            <a:xfrm>
              <a:off x="1696511" y="2790392"/>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chemeClr val="accent1"/>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8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75" name="文本框 74"/>
            <p:cNvSpPr txBox="1"/>
            <p:nvPr/>
          </p:nvSpPr>
          <p:spPr>
            <a:xfrm>
              <a:off x="2288736" y="3249645"/>
              <a:ext cx="819882" cy="769521"/>
            </a:xfrm>
            <a:prstGeom prst="rect">
              <a:avLst/>
            </a:prstGeom>
            <a:noFill/>
          </p:spPr>
          <p:txBody>
            <a:bodyPr wrap="none" rtlCol="0">
              <a:spAutoFit/>
            </a:bodyPr>
            <a:lstStyle/>
            <a:p>
              <a:r>
                <a:rPr lang="en-US" altLang="zh-CN" sz="44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01</a:t>
              </a:r>
              <a:endParaRPr lang="zh-CN" altLang="en-US" sz="4400"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nvGrpSpPr>
          <p:cNvPr id="76" name="组合 75"/>
          <p:cNvGrpSpPr/>
          <p:nvPr/>
        </p:nvGrpSpPr>
        <p:grpSpPr>
          <a:xfrm>
            <a:off x="4530448" y="2515094"/>
            <a:ext cx="1899613" cy="1388847"/>
            <a:chOff x="3364756" y="2733250"/>
            <a:chExt cx="1900602" cy="1389570"/>
          </a:xfrm>
        </p:grpSpPr>
        <p:sp>
          <p:nvSpPr>
            <p:cNvPr id="77" name="Freeform 8"/>
            <p:cNvSpPr/>
            <p:nvPr/>
          </p:nvSpPr>
          <p:spPr bwMode="auto">
            <a:xfrm>
              <a:off x="3364756" y="2733250"/>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8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78" name="文本框 77"/>
            <p:cNvSpPr txBox="1"/>
            <p:nvPr/>
          </p:nvSpPr>
          <p:spPr>
            <a:xfrm>
              <a:off x="3890110" y="2780159"/>
              <a:ext cx="819882" cy="769521"/>
            </a:xfrm>
            <a:prstGeom prst="rect">
              <a:avLst/>
            </a:prstGeom>
            <a:noFill/>
          </p:spPr>
          <p:txBody>
            <a:bodyPr wrap="none" rtlCol="0">
              <a:spAutoFit/>
            </a:bodyPr>
            <a:lstStyle/>
            <a:p>
              <a:r>
                <a:rPr lang="en-US" altLang="zh-CN" sz="44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02</a:t>
              </a:r>
              <a:endParaRPr lang="zh-CN" altLang="en-US" sz="4400"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nvGrpSpPr>
          <p:cNvPr id="79" name="组合 78"/>
          <p:cNvGrpSpPr/>
          <p:nvPr/>
        </p:nvGrpSpPr>
        <p:grpSpPr>
          <a:xfrm>
            <a:off x="6197901" y="2572206"/>
            <a:ext cx="1897876" cy="1388847"/>
            <a:chOff x="5033077" y="2790392"/>
            <a:chExt cx="1898864" cy="1389570"/>
          </a:xfrm>
        </p:grpSpPr>
        <p:sp>
          <p:nvSpPr>
            <p:cNvPr id="80" name="Freeform 6"/>
            <p:cNvSpPr/>
            <p:nvPr/>
          </p:nvSpPr>
          <p:spPr bwMode="auto">
            <a:xfrm>
              <a:off x="5033077" y="2790392"/>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chemeClr val="accent1"/>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8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81" name="文本框 80"/>
            <p:cNvSpPr txBox="1"/>
            <p:nvPr/>
          </p:nvSpPr>
          <p:spPr>
            <a:xfrm>
              <a:off x="5557547" y="3249645"/>
              <a:ext cx="819882" cy="769521"/>
            </a:xfrm>
            <a:prstGeom prst="rect">
              <a:avLst/>
            </a:prstGeom>
            <a:noFill/>
          </p:spPr>
          <p:txBody>
            <a:bodyPr wrap="none" rtlCol="0">
              <a:spAutoFit/>
            </a:bodyPr>
            <a:lstStyle/>
            <a:p>
              <a:r>
                <a:rPr lang="en-US" altLang="zh-CN" sz="44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03</a:t>
              </a:r>
              <a:endParaRPr lang="zh-CN" altLang="en-US" sz="4400"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nvGrpSpPr>
          <p:cNvPr id="82" name="组合 81"/>
          <p:cNvGrpSpPr/>
          <p:nvPr/>
        </p:nvGrpSpPr>
        <p:grpSpPr>
          <a:xfrm>
            <a:off x="7865277" y="2515094"/>
            <a:ext cx="1897876" cy="1388847"/>
            <a:chOff x="6701322" y="2733250"/>
            <a:chExt cx="1898864" cy="1389570"/>
          </a:xfrm>
        </p:grpSpPr>
        <p:sp>
          <p:nvSpPr>
            <p:cNvPr id="83" name="Freeform 9"/>
            <p:cNvSpPr/>
            <p:nvPr/>
          </p:nvSpPr>
          <p:spPr bwMode="auto">
            <a:xfrm>
              <a:off x="6701322" y="2733250"/>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8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84" name="文本框 83"/>
            <p:cNvSpPr txBox="1"/>
            <p:nvPr/>
          </p:nvSpPr>
          <p:spPr>
            <a:xfrm>
              <a:off x="7232088" y="2780159"/>
              <a:ext cx="819882" cy="769521"/>
            </a:xfrm>
            <a:prstGeom prst="rect">
              <a:avLst/>
            </a:prstGeom>
            <a:noFill/>
          </p:spPr>
          <p:txBody>
            <a:bodyPr wrap="none" rtlCol="0">
              <a:spAutoFit/>
            </a:bodyPr>
            <a:lstStyle/>
            <a:p>
              <a:r>
                <a:rPr lang="en-US" altLang="zh-CN" sz="44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04</a:t>
              </a:r>
              <a:endParaRPr lang="zh-CN" altLang="en-US" sz="4400"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nvGrpSpPr>
          <p:cNvPr id="95" name="组合 94"/>
          <p:cNvGrpSpPr/>
          <p:nvPr/>
        </p:nvGrpSpPr>
        <p:grpSpPr>
          <a:xfrm>
            <a:off x="4916977" y="4235275"/>
            <a:ext cx="2346467" cy="1115033"/>
            <a:chOff x="3751484" y="4454327"/>
            <a:chExt cx="3433081" cy="1115614"/>
          </a:xfrm>
        </p:grpSpPr>
        <p:sp>
          <p:nvSpPr>
            <p:cNvPr id="96" name="矩形 95"/>
            <p:cNvSpPr/>
            <p:nvPr/>
          </p:nvSpPr>
          <p:spPr>
            <a:xfrm>
              <a:off x="3751484" y="4778249"/>
              <a:ext cx="3433081" cy="791692"/>
            </a:xfrm>
            <a:prstGeom prst="rect">
              <a:avLst/>
            </a:prstGeom>
            <a:noFill/>
          </p:spPr>
          <p:txBody>
            <a:bodyPr wrap="square" rtlCol="0">
              <a:spAutoFit/>
            </a:bodyPr>
            <a:lstStyle/>
            <a:p>
              <a:pPr defTabSz="813435">
                <a:lnSpc>
                  <a:spcPct val="130000"/>
                </a:lnSpc>
              </a:pPr>
              <a:r>
                <a:rPr lang="zh-CN" altLang="en-US"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sp>
          <p:nvSpPr>
            <p:cNvPr id="97" name="矩形 96"/>
            <p:cNvSpPr/>
            <p:nvPr/>
          </p:nvSpPr>
          <p:spPr>
            <a:xfrm>
              <a:off x="3801934" y="4454327"/>
              <a:ext cx="1617905" cy="307777"/>
            </a:xfrm>
            <a:prstGeom prst="rect">
              <a:avLst/>
            </a:prstGeom>
          </p:spPr>
          <p:txBody>
            <a:bodyPr wrap="none">
              <a:spAutoFit/>
            </a:bodyPr>
            <a:lstStyle/>
            <a:p>
              <a:r>
                <a:rPr lang="zh-CN" altLang="en-US" sz="14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您的项目二</a:t>
              </a:r>
            </a:p>
          </p:txBody>
        </p:sp>
      </p:grpSp>
      <p:grpSp>
        <p:nvGrpSpPr>
          <p:cNvPr id="98" name="组合 97"/>
          <p:cNvGrpSpPr/>
          <p:nvPr/>
        </p:nvGrpSpPr>
        <p:grpSpPr>
          <a:xfrm>
            <a:off x="6648396" y="1227014"/>
            <a:ext cx="2320790" cy="1115033"/>
            <a:chOff x="5483805" y="1218253"/>
            <a:chExt cx="3395514" cy="1115614"/>
          </a:xfrm>
        </p:grpSpPr>
        <p:sp>
          <p:nvSpPr>
            <p:cNvPr id="99" name="矩形 98"/>
            <p:cNvSpPr/>
            <p:nvPr/>
          </p:nvSpPr>
          <p:spPr>
            <a:xfrm>
              <a:off x="5483805" y="1542175"/>
              <a:ext cx="3395514" cy="791692"/>
            </a:xfrm>
            <a:prstGeom prst="rect">
              <a:avLst/>
            </a:prstGeom>
            <a:noFill/>
          </p:spPr>
          <p:txBody>
            <a:bodyPr wrap="square" rtlCol="0">
              <a:spAutoFit/>
            </a:bodyPr>
            <a:lstStyle/>
            <a:p>
              <a:pPr defTabSz="813435">
                <a:lnSpc>
                  <a:spcPct val="130000"/>
                </a:lnSpc>
              </a:pPr>
              <a:r>
                <a:rPr lang="zh-CN" altLang="en-US"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sp>
          <p:nvSpPr>
            <p:cNvPr id="100" name="矩形 99"/>
            <p:cNvSpPr/>
            <p:nvPr/>
          </p:nvSpPr>
          <p:spPr>
            <a:xfrm>
              <a:off x="5491431" y="1218253"/>
              <a:ext cx="1617905" cy="307777"/>
            </a:xfrm>
            <a:prstGeom prst="rect">
              <a:avLst/>
            </a:prstGeom>
          </p:spPr>
          <p:txBody>
            <a:bodyPr wrap="none">
              <a:spAutoFit/>
            </a:bodyPr>
            <a:lstStyle/>
            <a:p>
              <a:r>
                <a:rPr lang="zh-CN" altLang="en-US" sz="14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您的项目三</a:t>
              </a:r>
            </a:p>
          </p:txBody>
        </p:sp>
      </p:grpSp>
      <p:grpSp>
        <p:nvGrpSpPr>
          <p:cNvPr id="101" name="组合 100"/>
          <p:cNvGrpSpPr/>
          <p:nvPr/>
        </p:nvGrpSpPr>
        <p:grpSpPr>
          <a:xfrm>
            <a:off x="8403865" y="4235275"/>
            <a:ext cx="2386134" cy="1115033"/>
            <a:chOff x="7240188" y="4454327"/>
            <a:chExt cx="3491118" cy="1115614"/>
          </a:xfrm>
        </p:grpSpPr>
        <p:sp>
          <p:nvSpPr>
            <p:cNvPr id="102" name="矩形 101"/>
            <p:cNvSpPr/>
            <p:nvPr/>
          </p:nvSpPr>
          <p:spPr>
            <a:xfrm>
              <a:off x="7240188" y="4778249"/>
              <a:ext cx="3491118" cy="791692"/>
            </a:xfrm>
            <a:prstGeom prst="rect">
              <a:avLst/>
            </a:prstGeom>
            <a:noFill/>
          </p:spPr>
          <p:txBody>
            <a:bodyPr wrap="square" rtlCol="0">
              <a:spAutoFit/>
            </a:bodyPr>
            <a:lstStyle/>
            <a:p>
              <a:pPr defTabSz="813435">
                <a:lnSpc>
                  <a:spcPct val="130000"/>
                </a:lnSpc>
              </a:pPr>
              <a:r>
                <a:rPr lang="zh-CN" altLang="en-US"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sp>
          <p:nvSpPr>
            <p:cNvPr id="103" name="矩形 102"/>
            <p:cNvSpPr/>
            <p:nvPr/>
          </p:nvSpPr>
          <p:spPr>
            <a:xfrm>
              <a:off x="7273202" y="4454327"/>
              <a:ext cx="1617905" cy="307777"/>
            </a:xfrm>
            <a:prstGeom prst="rect">
              <a:avLst/>
            </a:prstGeom>
          </p:spPr>
          <p:txBody>
            <a:bodyPr wrap="none">
              <a:spAutoFit/>
            </a:bodyPr>
            <a:lstStyle/>
            <a:p>
              <a:r>
                <a:rPr lang="zh-CN" altLang="en-US" sz="14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您的项目四</a:t>
              </a:r>
            </a:p>
          </p:txBody>
        </p:sp>
      </p:grpSp>
      <p:sp>
        <p:nvSpPr>
          <p:cNvPr id="43" name="TextBox 9_1"/>
          <p:cNvSpPr txBox="1"/>
          <p:nvPr/>
        </p:nvSpPr>
        <p:spPr>
          <a:xfrm>
            <a:off x="188270" y="1235839"/>
            <a:ext cx="738664" cy="3281732"/>
          </a:xfrm>
          <a:prstGeom prst="rect">
            <a:avLst/>
          </a:prstGeom>
          <a:noFill/>
        </p:spPr>
        <p:txBody>
          <a:bodyPr vert="eaVert" wrap="square" rtlCol="0">
            <a:spAutoFit/>
          </a:body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par>
                                <p:cTn id="8" presetID="14" presetClass="entr" presetSubtype="10"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randombar(horizontal)">
                                      <p:cBhvr>
                                        <p:cTn id="10" dur="500"/>
                                        <p:tgtEl>
                                          <p:spTgt spid="76"/>
                                        </p:tgtEl>
                                      </p:cBhvr>
                                    </p:animEffect>
                                  </p:childTnLst>
                                </p:cTn>
                              </p:par>
                              <p:par>
                                <p:cTn id="11" presetID="14" presetClass="entr" presetSubtype="1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randombar(horizontal)">
                                      <p:cBhvr>
                                        <p:cTn id="13" dur="500"/>
                                        <p:tgtEl>
                                          <p:spTgt spid="79"/>
                                        </p:tgtEl>
                                      </p:cBhvr>
                                    </p:animEffect>
                                  </p:childTnLst>
                                </p:cTn>
                              </p:par>
                              <p:par>
                                <p:cTn id="14" presetID="14" presetClass="entr" presetSubtype="10"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randombar(horizontal)">
                                      <p:cBhvr>
                                        <p:cTn id="16" dur="500"/>
                                        <p:tgtEl>
                                          <p:spTgt spid="82"/>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heel(1)">
                                      <p:cBhvr>
                                        <p:cTn id="19" dur="2000"/>
                                        <p:tgtEl>
                                          <p:spTgt spid="6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heel(1)">
                                      <p:cBhvr>
                                        <p:cTn id="22" dur="2000"/>
                                        <p:tgtEl>
                                          <p:spTgt spid="68"/>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heel(1)">
                                      <p:cBhvr>
                                        <p:cTn id="25" dur="2000"/>
                                        <p:tgtEl>
                                          <p:spTgt spid="6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heel(1)">
                                      <p:cBhvr>
                                        <p:cTn id="28" dur="2000"/>
                                        <p:tgtEl>
                                          <p:spTgt spid="69"/>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1000"/>
                                        <p:tgtEl>
                                          <p:spTgt spid="70"/>
                                        </p:tgtEl>
                                      </p:cBhvr>
                                    </p:animEffect>
                                    <p:anim calcmode="lin" valueType="num">
                                      <p:cBhvr>
                                        <p:cTn id="33" dur="1000" fill="hold"/>
                                        <p:tgtEl>
                                          <p:spTgt spid="70"/>
                                        </p:tgtEl>
                                        <p:attrNameLst>
                                          <p:attrName>ppt_x</p:attrName>
                                        </p:attrNameLst>
                                      </p:cBhvr>
                                      <p:tavLst>
                                        <p:tav tm="0">
                                          <p:val>
                                            <p:strVal val="#ppt_x"/>
                                          </p:val>
                                        </p:tav>
                                        <p:tav tm="100000">
                                          <p:val>
                                            <p:strVal val="#ppt_x"/>
                                          </p:val>
                                        </p:tav>
                                      </p:tavLst>
                                    </p:anim>
                                    <p:anim calcmode="lin" valueType="num">
                                      <p:cBhvr>
                                        <p:cTn id="34" dur="1000" fill="hold"/>
                                        <p:tgtEl>
                                          <p:spTgt spid="70"/>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fade">
                                      <p:cBhvr>
                                        <p:cTn id="38" dur="1000"/>
                                        <p:tgtEl>
                                          <p:spTgt spid="95"/>
                                        </p:tgtEl>
                                      </p:cBhvr>
                                    </p:animEffect>
                                    <p:anim calcmode="lin" valueType="num">
                                      <p:cBhvr>
                                        <p:cTn id="39" dur="1000" fill="hold"/>
                                        <p:tgtEl>
                                          <p:spTgt spid="95"/>
                                        </p:tgtEl>
                                        <p:attrNameLst>
                                          <p:attrName>ppt_x</p:attrName>
                                        </p:attrNameLst>
                                      </p:cBhvr>
                                      <p:tavLst>
                                        <p:tav tm="0">
                                          <p:val>
                                            <p:strVal val="#ppt_x"/>
                                          </p:val>
                                        </p:tav>
                                        <p:tav tm="100000">
                                          <p:val>
                                            <p:strVal val="#ppt_x"/>
                                          </p:val>
                                        </p:tav>
                                      </p:tavLst>
                                    </p:anim>
                                    <p:anim calcmode="lin" valueType="num">
                                      <p:cBhvr>
                                        <p:cTn id="40" dur="1000" fill="hold"/>
                                        <p:tgtEl>
                                          <p:spTgt spid="95"/>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1000"/>
                                        <p:tgtEl>
                                          <p:spTgt spid="98"/>
                                        </p:tgtEl>
                                      </p:cBhvr>
                                    </p:animEffect>
                                    <p:anim calcmode="lin" valueType="num">
                                      <p:cBhvr>
                                        <p:cTn id="45" dur="1000" fill="hold"/>
                                        <p:tgtEl>
                                          <p:spTgt spid="98"/>
                                        </p:tgtEl>
                                        <p:attrNameLst>
                                          <p:attrName>ppt_x</p:attrName>
                                        </p:attrNameLst>
                                      </p:cBhvr>
                                      <p:tavLst>
                                        <p:tav tm="0">
                                          <p:val>
                                            <p:strVal val="#ppt_x"/>
                                          </p:val>
                                        </p:tav>
                                        <p:tav tm="100000">
                                          <p:val>
                                            <p:strVal val="#ppt_x"/>
                                          </p:val>
                                        </p:tav>
                                      </p:tavLst>
                                    </p:anim>
                                    <p:anim calcmode="lin" valueType="num">
                                      <p:cBhvr>
                                        <p:cTn id="46" dur="1000" fill="hold"/>
                                        <p:tgtEl>
                                          <p:spTgt spid="98"/>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1000"/>
                                        <p:tgtEl>
                                          <p:spTgt spid="101"/>
                                        </p:tgtEl>
                                      </p:cBhvr>
                                    </p:animEffect>
                                    <p:anim calcmode="lin" valueType="num">
                                      <p:cBhvr>
                                        <p:cTn id="51" dur="1000" fill="hold"/>
                                        <p:tgtEl>
                                          <p:spTgt spid="101"/>
                                        </p:tgtEl>
                                        <p:attrNameLst>
                                          <p:attrName>ppt_x</p:attrName>
                                        </p:attrNameLst>
                                      </p:cBhvr>
                                      <p:tavLst>
                                        <p:tav tm="0">
                                          <p:val>
                                            <p:strVal val="#ppt_x"/>
                                          </p:val>
                                        </p:tav>
                                        <p:tav tm="100000">
                                          <p:val>
                                            <p:strVal val="#ppt_x"/>
                                          </p:val>
                                        </p:tav>
                                      </p:tavLst>
                                    </p:anim>
                                    <p:anim calcmode="lin" valueType="num">
                                      <p:cBhvr>
                                        <p:cTn id="52"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8" grpId="0" animBg="1"/>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751825" y="4463938"/>
            <a:ext cx="3215041" cy="836647"/>
            <a:chOff x="7630669" y="4874080"/>
            <a:chExt cx="4066609" cy="1058251"/>
          </a:xfrm>
        </p:grpSpPr>
        <p:sp>
          <p:nvSpPr>
            <p:cNvPr id="22" name="TextBox 76"/>
            <p:cNvSpPr txBox="1"/>
            <p:nvPr/>
          </p:nvSpPr>
          <p:spPr>
            <a:xfrm>
              <a:off x="7630669" y="4874080"/>
              <a:ext cx="1924446" cy="428004"/>
            </a:xfrm>
            <a:prstGeom prst="rect">
              <a:avLst/>
            </a:prstGeom>
            <a:noFill/>
          </p:spPr>
          <p:txBody>
            <a:bodyPr wrap="square" rtlCol="0">
              <a:spAutoFit/>
            </a:bodyPr>
            <a:lstStyle/>
            <a:p>
              <a:r>
                <a:rPr lang="zh-CN" altLang="en-US" sz="16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标题文本预设</a:t>
              </a:r>
              <a:endParaRPr lang="en-US"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3" name="文本框 22"/>
            <p:cNvSpPr txBox="1"/>
            <p:nvPr/>
          </p:nvSpPr>
          <p:spPr>
            <a:xfrm>
              <a:off x="7630669" y="5234554"/>
              <a:ext cx="4066609" cy="697777"/>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gn="l" defTabSz="813435">
                <a:lnSpc>
                  <a:spcPct val="130000"/>
                </a:lnSpc>
              </a:pPr>
              <a:r>
                <a:rPr lang="zh-CN" altLang="en-US"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grpSp>
      <p:grpSp>
        <p:nvGrpSpPr>
          <p:cNvPr id="3" name="组合 2"/>
          <p:cNvGrpSpPr/>
          <p:nvPr/>
        </p:nvGrpSpPr>
        <p:grpSpPr>
          <a:xfrm>
            <a:off x="1643358" y="1660873"/>
            <a:ext cx="3133512" cy="836647"/>
            <a:chOff x="1086683" y="1328564"/>
            <a:chExt cx="3963486" cy="1058251"/>
          </a:xfrm>
        </p:grpSpPr>
        <p:sp>
          <p:nvSpPr>
            <p:cNvPr id="24" name="TextBox 76"/>
            <p:cNvSpPr txBox="1"/>
            <p:nvPr/>
          </p:nvSpPr>
          <p:spPr>
            <a:xfrm>
              <a:off x="2826474" y="1328564"/>
              <a:ext cx="2223695" cy="428004"/>
            </a:xfrm>
            <a:prstGeom prst="rect">
              <a:avLst/>
            </a:prstGeom>
            <a:noFill/>
          </p:spPr>
          <p:txBody>
            <a:bodyPr wrap="square" rtlCol="0">
              <a:spAutoFit/>
            </a:bodyPr>
            <a:lstStyle>
              <a:defPPr>
                <a:defRPr lang="zh-CN"/>
              </a:defPPr>
              <a:lvl1pPr algn="r">
                <a:defRPr b="1">
                  <a:solidFill>
                    <a:schemeClr val="tx2"/>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标题文本预设</a:t>
              </a:r>
              <a:endParaRPr lang="en-US"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5" name="文本框 24"/>
            <p:cNvSpPr txBox="1"/>
            <p:nvPr/>
          </p:nvSpPr>
          <p:spPr>
            <a:xfrm>
              <a:off x="1086683" y="1689038"/>
              <a:ext cx="3963486" cy="697777"/>
            </a:xfrm>
            <a:prstGeom prst="rect">
              <a:avLst/>
            </a:prstGeom>
            <a:noFill/>
          </p:spPr>
          <p:txBody>
            <a:bodyPr wrap="square" rtlCol="0">
              <a:spAutoFit/>
            </a:bodyPr>
            <a:lstStyle>
              <a:defPPr>
                <a:defRPr lang="zh-CN"/>
              </a:defPPr>
              <a:lvl1pPr algn="r">
                <a:lnSpc>
                  <a:spcPct val="130000"/>
                </a:lnSpc>
                <a:defRPr sz="1400">
                  <a:solidFill>
                    <a:schemeClr val="bg2">
                      <a:lumMod val="25000"/>
                    </a:schemeClr>
                  </a:solidFill>
                  <a:latin typeface="微软雅黑" panose="020B0503020204020204" pitchFamily="34" charset="-122"/>
                  <a:ea typeface="微软雅黑" panose="020B0503020204020204" pitchFamily="34" charset="-122"/>
                </a:defRPr>
              </a:lvl1pPr>
            </a:lstStyle>
            <a:p>
              <a:pPr defTabSz="813435"/>
              <a:r>
                <a:rPr lang="zh-CN" altLang="en-US"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grpSp>
      <p:grpSp>
        <p:nvGrpSpPr>
          <p:cNvPr id="4" name="组合 3"/>
          <p:cNvGrpSpPr/>
          <p:nvPr/>
        </p:nvGrpSpPr>
        <p:grpSpPr>
          <a:xfrm>
            <a:off x="7751825" y="1660872"/>
            <a:ext cx="3215040" cy="836646"/>
            <a:chOff x="7630668" y="1328564"/>
            <a:chExt cx="4066608" cy="1058249"/>
          </a:xfrm>
        </p:grpSpPr>
        <p:sp>
          <p:nvSpPr>
            <p:cNvPr id="26" name="TextBox 76"/>
            <p:cNvSpPr txBox="1"/>
            <p:nvPr/>
          </p:nvSpPr>
          <p:spPr>
            <a:xfrm>
              <a:off x="7630668" y="1328564"/>
              <a:ext cx="2096021" cy="428004"/>
            </a:xfrm>
            <a:prstGeom prst="rect">
              <a:avLst/>
            </a:prstGeom>
            <a:noFill/>
          </p:spPr>
          <p:txBody>
            <a:bodyPr wrap="square" rtlCol="0">
              <a:spAutoFit/>
            </a:bodyPr>
            <a:lstStyle/>
            <a:p>
              <a:r>
                <a:rPr lang="zh-CN" altLang="en-US" sz="16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标题文本预设</a:t>
              </a:r>
              <a:endParaRPr lang="en-US"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7" name="文本框 26"/>
            <p:cNvSpPr txBox="1"/>
            <p:nvPr/>
          </p:nvSpPr>
          <p:spPr>
            <a:xfrm>
              <a:off x="7630668" y="1689036"/>
              <a:ext cx="4066608" cy="697777"/>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gn="l" defTabSz="813435">
                <a:lnSpc>
                  <a:spcPct val="130000"/>
                </a:lnSpc>
              </a:pPr>
              <a:r>
                <a:rPr lang="zh-CN" altLang="en-US"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grpSp>
      <p:grpSp>
        <p:nvGrpSpPr>
          <p:cNvPr id="2" name="组合 1"/>
          <p:cNvGrpSpPr/>
          <p:nvPr/>
        </p:nvGrpSpPr>
        <p:grpSpPr>
          <a:xfrm>
            <a:off x="1643358" y="4463938"/>
            <a:ext cx="3133512" cy="836647"/>
            <a:chOff x="1086684" y="4874080"/>
            <a:chExt cx="3963486" cy="1058251"/>
          </a:xfrm>
        </p:grpSpPr>
        <p:sp>
          <p:nvSpPr>
            <p:cNvPr id="28" name="TextBox 76"/>
            <p:cNvSpPr txBox="1"/>
            <p:nvPr/>
          </p:nvSpPr>
          <p:spPr>
            <a:xfrm>
              <a:off x="2570783" y="4874080"/>
              <a:ext cx="2479385" cy="428004"/>
            </a:xfrm>
            <a:prstGeom prst="rect">
              <a:avLst/>
            </a:prstGeom>
            <a:noFill/>
          </p:spPr>
          <p:txBody>
            <a:bodyPr wrap="square" rtlCol="0">
              <a:spAutoFit/>
            </a:bodyPr>
            <a:lstStyle/>
            <a:p>
              <a:pPr algn="r"/>
              <a:r>
                <a:rPr lang="zh-CN" altLang="en-US" sz="16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标题文本预设</a:t>
              </a:r>
              <a:endParaRPr lang="en-US"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9" name="文本框 28"/>
            <p:cNvSpPr txBox="1"/>
            <p:nvPr/>
          </p:nvSpPr>
          <p:spPr>
            <a:xfrm>
              <a:off x="1086684" y="5234554"/>
              <a:ext cx="3963486" cy="697777"/>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gn="r" defTabSz="813435">
                <a:lnSpc>
                  <a:spcPct val="130000"/>
                </a:lnSpc>
              </a:pPr>
              <a:r>
                <a:rPr lang="zh-CN" altLang="en-US"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grpSp>
      <p:grpSp>
        <p:nvGrpSpPr>
          <p:cNvPr id="7" name="组合 6"/>
          <p:cNvGrpSpPr/>
          <p:nvPr/>
        </p:nvGrpSpPr>
        <p:grpSpPr>
          <a:xfrm>
            <a:off x="4471167" y="1650257"/>
            <a:ext cx="3641553" cy="3653027"/>
            <a:chOff x="4294766" y="2006319"/>
            <a:chExt cx="3643450" cy="3654930"/>
          </a:xfrm>
        </p:grpSpPr>
        <p:sp>
          <p:nvSpPr>
            <p:cNvPr id="30" name="任意多边形 23"/>
            <p:cNvSpPr/>
            <p:nvPr/>
          </p:nvSpPr>
          <p:spPr>
            <a:xfrm rot="5400000" flipV="1">
              <a:off x="5818392" y="2006318"/>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160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1" name="任意多边形 24"/>
            <p:cNvSpPr/>
            <p:nvPr/>
          </p:nvSpPr>
          <p:spPr>
            <a:xfrm rot="16200000" flipH="1" flipV="1">
              <a:off x="4294767" y="2006318"/>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accent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160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2" name="任意多边形 25"/>
            <p:cNvSpPr/>
            <p:nvPr/>
          </p:nvSpPr>
          <p:spPr>
            <a:xfrm rot="5400000" flipH="1" flipV="1">
              <a:off x="5818392" y="3541424"/>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accent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160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3" name="任意多边形 26"/>
            <p:cNvSpPr/>
            <p:nvPr/>
          </p:nvSpPr>
          <p:spPr>
            <a:xfrm rot="16200000" flipV="1">
              <a:off x="4294767" y="3541424"/>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160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4" name="TextBox 83"/>
            <p:cNvSpPr txBox="1"/>
            <p:nvPr/>
          </p:nvSpPr>
          <p:spPr>
            <a:xfrm>
              <a:off x="5660603" y="3454609"/>
              <a:ext cx="880609" cy="707999"/>
            </a:xfrm>
            <a:prstGeom prst="rect">
              <a:avLst/>
            </a:prstGeom>
            <a:noFill/>
          </p:spPr>
          <p:txBody>
            <a:bodyPr wrap="square" rtlCol="0">
              <a:spAutoFit/>
            </a:bodyPr>
            <a:lstStyle>
              <a:defPPr>
                <a:defRPr lang="zh-CN"/>
              </a:defPPr>
              <a:lvl1pPr>
                <a:defRPr b="1">
                  <a:solidFill>
                    <a:schemeClr val="tx2"/>
                  </a:solidFill>
                  <a:latin typeface="微软雅黑" panose="020B0503020204020204" pitchFamily="34" charset="-122"/>
                  <a:ea typeface="微软雅黑" panose="020B0503020204020204" pitchFamily="34" charset="-122"/>
                </a:defRPr>
              </a:lvl1pPr>
            </a:lstStyle>
            <a:p>
              <a:pPr algn="ctr"/>
              <a:r>
                <a:rPr lang="zh-CN" altLang="en-US" sz="20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你的标题</a:t>
              </a:r>
            </a:p>
          </p:txBody>
        </p:sp>
        <p:sp>
          <p:nvSpPr>
            <p:cNvPr id="49" name="Oval 10"/>
            <p:cNvSpPr>
              <a:spLocks noChangeArrowheads="1"/>
            </p:cNvSpPr>
            <p:nvPr/>
          </p:nvSpPr>
          <p:spPr bwMode="auto">
            <a:xfrm>
              <a:off x="5878795" y="2109857"/>
              <a:ext cx="366598" cy="366598"/>
            </a:xfrm>
            <a:prstGeom prst="ellipse">
              <a:avLst/>
            </a:prstGeom>
            <a:solidFill>
              <a:schemeClr val="bg2"/>
            </a:solidFill>
            <a:ln>
              <a:noFill/>
            </a:ln>
          </p:spPr>
          <p:txBody>
            <a:bodyPr vert="horz" wrap="square" lIns="91392" tIns="45696" rIns="91392" bIns="45696" numCol="1" anchor="t" anchorCtr="0" compatLnSpc="1"/>
            <a:lstStyle/>
            <a:p>
              <a:pPr algn="ctr"/>
              <a:r>
                <a:rPr lang="en-US"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1</a:t>
              </a:r>
              <a:endPar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50" name="Oval 10"/>
            <p:cNvSpPr>
              <a:spLocks noChangeArrowheads="1"/>
            </p:cNvSpPr>
            <p:nvPr/>
          </p:nvSpPr>
          <p:spPr bwMode="auto">
            <a:xfrm>
              <a:off x="7439592" y="3657964"/>
              <a:ext cx="366598" cy="366598"/>
            </a:xfrm>
            <a:prstGeom prst="ellipse">
              <a:avLst/>
            </a:prstGeom>
            <a:solidFill>
              <a:schemeClr val="bg2"/>
            </a:solidFill>
            <a:ln>
              <a:noFill/>
            </a:ln>
          </p:spPr>
          <p:txBody>
            <a:bodyPr vert="horz" wrap="square" lIns="91392" tIns="45696" rIns="91392" bIns="45696" numCol="1" anchor="t" anchorCtr="0" compatLnSpc="1"/>
            <a:lstStyle/>
            <a:p>
              <a:pPr algn="ctr"/>
              <a:r>
                <a:rPr lang="en-US"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2</a:t>
              </a:r>
              <a:endPar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51" name="Oval 10"/>
            <p:cNvSpPr>
              <a:spLocks noChangeArrowheads="1"/>
            </p:cNvSpPr>
            <p:nvPr/>
          </p:nvSpPr>
          <p:spPr bwMode="auto">
            <a:xfrm>
              <a:off x="5929551" y="5180694"/>
              <a:ext cx="366598" cy="366598"/>
            </a:xfrm>
            <a:prstGeom prst="ellipse">
              <a:avLst/>
            </a:prstGeom>
            <a:solidFill>
              <a:schemeClr val="bg2"/>
            </a:solidFill>
            <a:ln>
              <a:noFill/>
            </a:ln>
          </p:spPr>
          <p:txBody>
            <a:bodyPr vert="horz" wrap="square" lIns="91392" tIns="45696" rIns="91392" bIns="45696" numCol="1" anchor="t" anchorCtr="0" compatLnSpc="1"/>
            <a:lstStyle/>
            <a:p>
              <a:pPr algn="ctr"/>
              <a:r>
                <a:rPr lang="en-US"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3</a:t>
              </a:r>
              <a:endPar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52" name="Oval 10"/>
            <p:cNvSpPr>
              <a:spLocks noChangeArrowheads="1"/>
            </p:cNvSpPr>
            <p:nvPr/>
          </p:nvSpPr>
          <p:spPr bwMode="auto">
            <a:xfrm>
              <a:off x="4406821" y="3657964"/>
              <a:ext cx="366598" cy="366598"/>
            </a:xfrm>
            <a:prstGeom prst="ellipse">
              <a:avLst/>
            </a:prstGeom>
            <a:solidFill>
              <a:schemeClr val="bg2"/>
            </a:solidFill>
            <a:ln>
              <a:noFill/>
            </a:ln>
          </p:spPr>
          <p:txBody>
            <a:bodyPr vert="horz" wrap="square" lIns="91392" tIns="45696" rIns="91392" bIns="45696" numCol="1" anchor="t" anchorCtr="0" compatLnSpc="1"/>
            <a:lstStyle/>
            <a:p>
              <a:pPr algn="ctr"/>
              <a:r>
                <a:rPr lang="en-US"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4</a:t>
              </a:r>
              <a:endPar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sp>
        <p:nvSpPr>
          <p:cNvPr id="36" name="TextBox 9_1"/>
          <p:cNvSpPr txBox="1"/>
          <p:nvPr/>
        </p:nvSpPr>
        <p:spPr>
          <a:xfrm>
            <a:off x="188270" y="1235839"/>
            <a:ext cx="738664" cy="3281732"/>
          </a:xfrm>
          <a:prstGeom prst="rect">
            <a:avLst/>
          </a:prstGeom>
          <a:noFill/>
        </p:spPr>
        <p:txBody>
          <a:bodyPr vert="eaVert" wrap="square" rtlCol="0">
            <a:spAutoFit/>
          </a:body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57219" y="1989590"/>
            <a:ext cx="1439410" cy="1439410"/>
            <a:chOff x="4066364" y="1514966"/>
            <a:chExt cx="1757290" cy="1757290"/>
          </a:xfrm>
        </p:grpSpPr>
        <p:sp>
          <p:nvSpPr>
            <p:cNvPr id="28" name="泪滴形 27"/>
            <p:cNvSpPr/>
            <p:nvPr/>
          </p:nvSpPr>
          <p:spPr>
            <a:xfrm flipH="1">
              <a:off x="4066364" y="1514966"/>
              <a:ext cx="1757290" cy="1757290"/>
            </a:xfrm>
            <a:prstGeom prst="teardrop">
              <a:avLst/>
            </a:prstGeom>
            <a:solidFill>
              <a:schemeClr val="accent1"/>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18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2" name="Oval 6"/>
            <p:cNvSpPr>
              <a:spLocks noChangeArrowheads="1"/>
            </p:cNvSpPr>
            <p:nvPr/>
          </p:nvSpPr>
          <p:spPr bwMode="auto">
            <a:xfrm>
              <a:off x="4536212" y="1954485"/>
              <a:ext cx="744537" cy="744538"/>
            </a:xfrm>
            <a:prstGeom prst="ellipse">
              <a:avLst/>
            </a:prstGeom>
            <a:solidFill>
              <a:schemeClr val="bg2"/>
            </a:solidFill>
            <a:ln w="14288" cap="flat">
              <a:solidFill>
                <a:srgbClr val="FEFEFE"/>
              </a:solidFill>
              <a:prstDash val="solid"/>
              <a:miter lim="800000"/>
            </a:ln>
          </p:spPr>
          <p:txBody>
            <a:bodyPr vert="horz" wrap="square" lIns="91392" tIns="45696" rIns="91392" bIns="45696" numCol="1" anchor="t" anchorCtr="0" compatLnSpc="1"/>
            <a:lstStyle/>
            <a:p>
              <a:endParaRPr lang="zh-CN" altLang="en-US" sz="160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3" name="文本框 32"/>
            <p:cNvSpPr txBox="1"/>
            <p:nvPr/>
          </p:nvSpPr>
          <p:spPr>
            <a:xfrm>
              <a:off x="4613791" y="2037021"/>
              <a:ext cx="648163" cy="563463"/>
            </a:xfrm>
            <a:prstGeom prst="rect">
              <a:avLst/>
            </a:prstGeom>
            <a:noFill/>
          </p:spPr>
          <p:txBody>
            <a:bodyPr wrap="none" rtlCol="0">
              <a:spAutoFit/>
            </a:bodyPr>
            <a:lstStyle/>
            <a:p>
              <a:r>
                <a:rPr lang="en-US" altLang="zh-CN" sz="2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01</a:t>
              </a:r>
              <a:endParaRPr lang="zh-CN" altLang="en-US" sz="2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nvGrpSpPr>
          <p:cNvPr id="5" name="组合 4"/>
          <p:cNvGrpSpPr/>
          <p:nvPr/>
        </p:nvGrpSpPr>
        <p:grpSpPr>
          <a:xfrm>
            <a:off x="6132415" y="1989590"/>
            <a:ext cx="1439410" cy="1439410"/>
            <a:chOff x="6027167" y="1514966"/>
            <a:chExt cx="1757290" cy="1757290"/>
          </a:xfrm>
        </p:grpSpPr>
        <p:sp>
          <p:nvSpPr>
            <p:cNvPr id="27" name="泪滴形 26"/>
            <p:cNvSpPr/>
            <p:nvPr/>
          </p:nvSpPr>
          <p:spPr>
            <a:xfrm>
              <a:off x="6027167" y="1514966"/>
              <a:ext cx="1757290" cy="1757290"/>
            </a:xfrm>
            <a:prstGeom prst="teardrop">
              <a:avLst/>
            </a:pr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18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4" name="Oval 6"/>
            <p:cNvSpPr>
              <a:spLocks noChangeArrowheads="1"/>
            </p:cNvSpPr>
            <p:nvPr/>
          </p:nvSpPr>
          <p:spPr bwMode="auto">
            <a:xfrm>
              <a:off x="6541475" y="1954485"/>
              <a:ext cx="744537" cy="744538"/>
            </a:xfrm>
            <a:prstGeom prst="ellipse">
              <a:avLst/>
            </a:prstGeom>
            <a:solidFill>
              <a:schemeClr val="bg2"/>
            </a:solidFill>
            <a:ln w="14288" cap="flat">
              <a:solidFill>
                <a:srgbClr val="FEFEFE"/>
              </a:solidFill>
              <a:prstDash val="solid"/>
              <a:miter lim="800000"/>
            </a:ln>
          </p:spPr>
          <p:txBody>
            <a:bodyPr vert="horz" wrap="square" lIns="91392" tIns="45696" rIns="91392" bIns="45696" numCol="1" anchor="t" anchorCtr="0" compatLnSpc="1"/>
            <a:lstStyle/>
            <a:p>
              <a:endParaRPr lang="zh-CN" altLang="en-US" sz="160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5" name="文本框 34"/>
            <p:cNvSpPr txBox="1"/>
            <p:nvPr/>
          </p:nvSpPr>
          <p:spPr>
            <a:xfrm>
              <a:off x="6602838" y="2037021"/>
              <a:ext cx="648163" cy="563463"/>
            </a:xfrm>
            <a:prstGeom prst="rect">
              <a:avLst/>
            </a:prstGeom>
            <a:noFill/>
          </p:spPr>
          <p:txBody>
            <a:bodyPr wrap="none" rtlCol="0">
              <a:spAutoFit/>
            </a:bodyPr>
            <a:lstStyle/>
            <a:p>
              <a:r>
                <a:rPr lang="en-US" altLang="zh-CN" sz="2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02</a:t>
              </a:r>
              <a:endParaRPr lang="zh-CN" altLang="en-US" sz="2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nvGrpSpPr>
          <p:cNvPr id="3" name="组合 2"/>
          <p:cNvGrpSpPr/>
          <p:nvPr/>
        </p:nvGrpSpPr>
        <p:grpSpPr>
          <a:xfrm>
            <a:off x="4457219" y="3662599"/>
            <a:ext cx="1439410" cy="1439410"/>
            <a:chOff x="4066364" y="3439143"/>
            <a:chExt cx="1757290" cy="1757290"/>
          </a:xfrm>
        </p:grpSpPr>
        <p:sp>
          <p:nvSpPr>
            <p:cNvPr id="29" name="泪滴形 28"/>
            <p:cNvSpPr/>
            <p:nvPr/>
          </p:nvSpPr>
          <p:spPr>
            <a:xfrm flipH="1" flipV="1">
              <a:off x="4066364" y="3439143"/>
              <a:ext cx="1757290" cy="1757290"/>
            </a:xfrm>
            <a:prstGeom prst="teardrop">
              <a:avLst/>
            </a:pr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18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6" name="Oval 6"/>
            <p:cNvSpPr>
              <a:spLocks noChangeArrowheads="1"/>
            </p:cNvSpPr>
            <p:nvPr/>
          </p:nvSpPr>
          <p:spPr bwMode="auto">
            <a:xfrm>
              <a:off x="4536212" y="3927664"/>
              <a:ext cx="744537" cy="744538"/>
            </a:xfrm>
            <a:prstGeom prst="ellipse">
              <a:avLst/>
            </a:prstGeom>
            <a:solidFill>
              <a:schemeClr val="bg2"/>
            </a:solidFill>
            <a:ln w="14288" cap="flat">
              <a:solidFill>
                <a:srgbClr val="FEFEFE"/>
              </a:solidFill>
              <a:prstDash val="solid"/>
              <a:miter lim="800000"/>
            </a:ln>
          </p:spPr>
          <p:txBody>
            <a:bodyPr vert="horz" wrap="square" lIns="91392" tIns="45696" rIns="91392" bIns="45696" numCol="1" anchor="t" anchorCtr="0" compatLnSpc="1"/>
            <a:lstStyle/>
            <a:p>
              <a:endParaRPr lang="zh-CN" altLang="en-US" sz="160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7" name="文本框 36"/>
            <p:cNvSpPr txBox="1"/>
            <p:nvPr/>
          </p:nvSpPr>
          <p:spPr>
            <a:xfrm>
              <a:off x="4600838" y="4010198"/>
              <a:ext cx="648163" cy="563463"/>
            </a:xfrm>
            <a:prstGeom prst="rect">
              <a:avLst/>
            </a:prstGeom>
            <a:noFill/>
          </p:spPr>
          <p:txBody>
            <a:bodyPr wrap="none" rtlCol="0">
              <a:spAutoFit/>
            </a:bodyPr>
            <a:lstStyle/>
            <a:p>
              <a:r>
                <a:rPr lang="en-US" altLang="zh-CN" sz="2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03</a:t>
              </a:r>
              <a:endParaRPr lang="zh-CN" altLang="en-US" sz="2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nvGrpSpPr>
          <p:cNvPr id="4" name="组合 3"/>
          <p:cNvGrpSpPr/>
          <p:nvPr/>
        </p:nvGrpSpPr>
        <p:grpSpPr>
          <a:xfrm>
            <a:off x="6132415" y="3662599"/>
            <a:ext cx="1439410" cy="1439410"/>
            <a:chOff x="6027167" y="3439143"/>
            <a:chExt cx="1757290" cy="1757290"/>
          </a:xfrm>
        </p:grpSpPr>
        <p:sp>
          <p:nvSpPr>
            <p:cNvPr id="30" name="泪滴形 29"/>
            <p:cNvSpPr/>
            <p:nvPr/>
          </p:nvSpPr>
          <p:spPr>
            <a:xfrm flipV="1">
              <a:off x="6027167" y="3439143"/>
              <a:ext cx="1757290" cy="1757290"/>
            </a:xfrm>
            <a:prstGeom prst="teardrop">
              <a:avLst/>
            </a:prstGeom>
            <a:solidFill>
              <a:schemeClr val="accent1"/>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18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8" name="Oval 6"/>
            <p:cNvSpPr>
              <a:spLocks noChangeArrowheads="1"/>
            </p:cNvSpPr>
            <p:nvPr/>
          </p:nvSpPr>
          <p:spPr bwMode="auto">
            <a:xfrm>
              <a:off x="6541475" y="3927664"/>
              <a:ext cx="744537" cy="744538"/>
            </a:xfrm>
            <a:prstGeom prst="ellipse">
              <a:avLst/>
            </a:prstGeom>
            <a:solidFill>
              <a:schemeClr val="bg2"/>
            </a:solidFill>
            <a:ln w="14288" cap="flat">
              <a:solidFill>
                <a:srgbClr val="FEFEFE"/>
              </a:solidFill>
              <a:prstDash val="solid"/>
              <a:miter lim="800000"/>
            </a:ln>
          </p:spPr>
          <p:txBody>
            <a:bodyPr vert="horz" wrap="square" lIns="91392" tIns="45696" rIns="91392" bIns="45696" numCol="1" anchor="t" anchorCtr="0" compatLnSpc="1"/>
            <a:lstStyle/>
            <a:p>
              <a:endParaRPr lang="zh-CN" altLang="en-US" sz="160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9" name="文本框 38"/>
            <p:cNvSpPr txBox="1"/>
            <p:nvPr/>
          </p:nvSpPr>
          <p:spPr>
            <a:xfrm>
              <a:off x="6593735" y="4010198"/>
              <a:ext cx="648163" cy="563463"/>
            </a:xfrm>
            <a:prstGeom prst="rect">
              <a:avLst/>
            </a:prstGeom>
            <a:noFill/>
          </p:spPr>
          <p:txBody>
            <a:bodyPr wrap="none" rtlCol="0">
              <a:spAutoFit/>
            </a:bodyPr>
            <a:lstStyle/>
            <a:p>
              <a:r>
                <a:rPr lang="en-US" altLang="zh-CN" sz="2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04</a:t>
              </a:r>
              <a:endParaRPr lang="zh-CN" altLang="en-US" sz="24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nvGrpSpPr>
          <p:cNvPr id="6" name="组合 5"/>
          <p:cNvGrpSpPr/>
          <p:nvPr/>
        </p:nvGrpSpPr>
        <p:grpSpPr>
          <a:xfrm>
            <a:off x="1356699" y="2014023"/>
            <a:ext cx="2742855" cy="1107226"/>
            <a:chOff x="914599" y="1436454"/>
            <a:chExt cx="3000483" cy="1107803"/>
          </a:xfrm>
        </p:grpSpPr>
        <p:sp>
          <p:nvSpPr>
            <p:cNvPr id="40" name="TextBox 52"/>
            <p:cNvSpPr txBox="1"/>
            <p:nvPr/>
          </p:nvSpPr>
          <p:spPr>
            <a:xfrm>
              <a:off x="2162524" y="1436454"/>
              <a:ext cx="1733390" cy="338554"/>
            </a:xfrm>
            <a:prstGeom prst="rect">
              <a:avLst/>
            </a:prstGeom>
            <a:noFill/>
          </p:spPr>
          <p:txBody>
            <a:bodyPr wrap="square">
              <a:spAutoFit/>
            </a:bodyPr>
            <a:lstStyle/>
            <a:p>
              <a:pPr algn="r">
                <a:buFont typeface="Arial" panose="020B0604020202020204" pitchFamily="34" charset="0"/>
                <a:buNone/>
                <a:defRPr/>
              </a:pPr>
              <a:r>
                <a:rPr lang="zh-CN" altLang="en-US" sz="16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标题文本预设</a:t>
              </a:r>
              <a:endParaRPr lang="en-US" altLang="zh-CN" sz="16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1" name="TextBox 53"/>
            <p:cNvSpPr txBox="1"/>
            <p:nvPr/>
          </p:nvSpPr>
          <p:spPr>
            <a:xfrm>
              <a:off x="914599" y="1752245"/>
              <a:ext cx="3000483" cy="792012"/>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defTabSz="813435">
                <a:lnSpc>
                  <a:spcPct val="130000"/>
                </a:lnSpc>
              </a:pPr>
              <a:r>
                <a:rPr lang="zh-CN" altLang="en-US"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grpSp>
      <p:grpSp>
        <p:nvGrpSpPr>
          <p:cNvPr id="8" name="组合 7"/>
          <p:cNvGrpSpPr/>
          <p:nvPr/>
        </p:nvGrpSpPr>
        <p:grpSpPr>
          <a:xfrm>
            <a:off x="7819995" y="2014023"/>
            <a:ext cx="3012012" cy="1107226"/>
            <a:chOff x="7879058" y="1436454"/>
            <a:chExt cx="3013581" cy="1107803"/>
          </a:xfrm>
        </p:grpSpPr>
        <p:sp>
          <p:nvSpPr>
            <p:cNvPr id="42" name="TextBox 52"/>
            <p:cNvSpPr txBox="1"/>
            <p:nvPr/>
          </p:nvSpPr>
          <p:spPr>
            <a:xfrm>
              <a:off x="7879058" y="1436454"/>
              <a:ext cx="1532485" cy="338554"/>
            </a:xfrm>
            <a:prstGeom prst="rect">
              <a:avLst/>
            </a:prstGeom>
            <a:noFill/>
          </p:spPr>
          <p:txBody>
            <a:bodyPr wrap="square">
              <a:spAutoFit/>
            </a:bodyPr>
            <a:lstStyle/>
            <a:p>
              <a:pPr>
                <a:defRPr/>
              </a:pPr>
              <a:r>
                <a:rPr lang="zh-CN" altLang="en-US" sz="16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标题文本预设</a:t>
              </a:r>
              <a:endParaRPr lang="en-US" altLang="zh-CN" sz="16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3" name="TextBox 53"/>
            <p:cNvSpPr txBox="1"/>
            <p:nvPr/>
          </p:nvSpPr>
          <p:spPr>
            <a:xfrm>
              <a:off x="7892156" y="1752245"/>
              <a:ext cx="3000483" cy="792012"/>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defTabSz="813435">
                <a:lnSpc>
                  <a:spcPct val="130000"/>
                </a:lnSpc>
              </a:pPr>
              <a:r>
                <a:rPr lang="zh-CN" altLang="en-US"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grpSp>
      <p:grpSp>
        <p:nvGrpSpPr>
          <p:cNvPr id="7" name="组合 6"/>
          <p:cNvGrpSpPr/>
          <p:nvPr/>
        </p:nvGrpSpPr>
        <p:grpSpPr>
          <a:xfrm>
            <a:off x="1356699" y="3989557"/>
            <a:ext cx="2742854" cy="1107226"/>
            <a:chOff x="914599" y="4083401"/>
            <a:chExt cx="3000483" cy="1107803"/>
          </a:xfrm>
        </p:grpSpPr>
        <p:sp>
          <p:nvSpPr>
            <p:cNvPr id="44" name="TextBox 52"/>
            <p:cNvSpPr txBox="1"/>
            <p:nvPr/>
          </p:nvSpPr>
          <p:spPr>
            <a:xfrm>
              <a:off x="2162525" y="4083401"/>
              <a:ext cx="1742348" cy="338554"/>
            </a:xfrm>
            <a:prstGeom prst="rect">
              <a:avLst/>
            </a:prstGeom>
            <a:noFill/>
          </p:spPr>
          <p:txBody>
            <a:bodyPr wrap="square">
              <a:spAutoFit/>
            </a:bodyPr>
            <a:lstStyle/>
            <a:p>
              <a:pPr algn="r">
                <a:defRPr/>
              </a:pPr>
              <a:r>
                <a:rPr lang="zh-CN" altLang="en-US" sz="16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标题文本预设</a:t>
              </a:r>
              <a:endParaRPr lang="en-US" altLang="zh-CN" sz="16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5" name="TextBox 53"/>
            <p:cNvSpPr txBox="1"/>
            <p:nvPr/>
          </p:nvSpPr>
          <p:spPr>
            <a:xfrm>
              <a:off x="914599" y="4399192"/>
              <a:ext cx="3000483" cy="792012"/>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defTabSz="813435">
                <a:lnSpc>
                  <a:spcPct val="130000"/>
                </a:lnSpc>
              </a:pPr>
              <a:r>
                <a:rPr lang="zh-CN" altLang="en-US"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grpSp>
      <p:grpSp>
        <p:nvGrpSpPr>
          <p:cNvPr id="9" name="组合 8"/>
          <p:cNvGrpSpPr/>
          <p:nvPr/>
        </p:nvGrpSpPr>
        <p:grpSpPr>
          <a:xfrm>
            <a:off x="7873757" y="3989557"/>
            <a:ext cx="3012014" cy="1107226"/>
            <a:chOff x="7879058" y="4083401"/>
            <a:chExt cx="3013583" cy="1107803"/>
          </a:xfrm>
        </p:grpSpPr>
        <p:sp>
          <p:nvSpPr>
            <p:cNvPr id="46" name="TextBox 52"/>
            <p:cNvSpPr txBox="1"/>
            <p:nvPr/>
          </p:nvSpPr>
          <p:spPr>
            <a:xfrm>
              <a:off x="7879058" y="4083401"/>
              <a:ext cx="1532485" cy="338554"/>
            </a:xfrm>
            <a:prstGeom prst="rect">
              <a:avLst/>
            </a:prstGeom>
            <a:noFill/>
          </p:spPr>
          <p:txBody>
            <a:bodyPr wrap="square">
              <a:spAutoFit/>
            </a:bodyPr>
            <a:lstStyle/>
            <a:p>
              <a:pPr>
                <a:defRPr/>
              </a:pPr>
              <a:r>
                <a:rPr lang="zh-CN" altLang="en-US" sz="16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标题文本预设</a:t>
              </a:r>
              <a:endParaRPr lang="en-US" altLang="zh-CN" sz="16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7" name="TextBox 53"/>
            <p:cNvSpPr txBox="1"/>
            <p:nvPr/>
          </p:nvSpPr>
          <p:spPr>
            <a:xfrm>
              <a:off x="7892158" y="4399192"/>
              <a:ext cx="3000483" cy="792012"/>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defTabSz="813435">
                <a:lnSpc>
                  <a:spcPct val="130000"/>
                </a:lnSpc>
              </a:pPr>
              <a:r>
                <a:rPr lang="zh-CN" altLang="en-US"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grpSp>
      <p:sp>
        <p:nvSpPr>
          <p:cNvPr id="51" name="TextBox 9_1"/>
          <p:cNvSpPr txBox="1"/>
          <p:nvPr/>
        </p:nvSpPr>
        <p:spPr>
          <a:xfrm>
            <a:off x="188270" y="1235839"/>
            <a:ext cx="738664" cy="3281732"/>
          </a:xfrm>
          <a:prstGeom prst="rect">
            <a:avLst/>
          </a:prstGeom>
          <a:noFill/>
        </p:spPr>
        <p:txBody>
          <a:bodyPr vert="eaVert" wrap="square" rtlCol="0">
            <a:spAutoFit/>
          </a:body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998963" y="2576827"/>
            <a:ext cx="6194075" cy="1910129"/>
            <a:chOff x="2808361" y="3001146"/>
            <a:chExt cx="6197301" cy="1911124"/>
          </a:xfrm>
        </p:grpSpPr>
        <p:sp>
          <p:nvSpPr>
            <p:cNvPr id="24" name="椭圆 23"/>
            <p:cNvSpPr/>
            <p:nvPr/>
          </p:nvSpPr>
          <p:spPr bwMode="auto">
            <a:xfrm>
              <a:off x="2808361" y="3001146"/>
              <a:ext cx="6197301" cy="1911124"/>
            </a:xfrm>
            <a:prstGeom prst="ellipse">
              <a:avLst/>
            </a:prstGeom>
            <a:noFill/>
            <a:ln w="9525" cap="flat">
              <a:solidFill>
                <a:schemeClr val="bg2">
                  <a:lumMod val="50000"/>
                </a:schemeClr>
              </a:solidFill>
              <a:prstDash val="dash"/>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lstStyle/>
            <a:p>
              <a:endParaRPr lang="zh-CN" altLang="en-US" sz="14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nvGrpSpPr>
            <p:cNvPr id="7" name="组合 6"/>
            <p:cNvGrpSpPr/>
            <p:nvPr/>
          </p:nvGrpSpPr>
          <p:grpSpPr>
            <a:xfrm>
              <a:off x="3889350" y="3320738"/>
              <a:ext cx="4025573" cy="1241890"/>
              <a:chOff x="3889350" y="3320738"/>
              <a:chExt cx="4025573" cy="1241890"/>
            </a:xfrm>
          </p:grpSpPr>
          <p:sp>
            <p:nvSpPr>
              <p:cNvPr id="25" name="Freeform 6"/>
              <p:cNvSpPr/>
              <p:nvPr/>
            </p:nvSpPr>
            <p:spPr bwMode="auto">
              <a:xfrm>
                <a:off x="3889350" y="3320738"/>
                <a:ext cx="4025573" cy="1241890"/>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chemeClr val="bg1">
                  <a:lumMod val="20000"/>
                  <a:lumOff val="80000"/>
                  <a:alpha val="70000"/>
                </a:schemeClr>
              </a:solidFill>
              <a:ln w="17463" cap="flat">
                <a:noFill/>
                <a:prstDash val="solid"/>
                <a:miter lim="800000"/>
              </a:ln>
            </p:spPr>
            <p:txBody>
              <a:bodyPr vert="horz" wrap="square" lIns="91392" tIns="45696" rIns="91392" bIns="45696" numCol="1" anchor="t" anchorCtr="0" compatLnSpc="1"/>
              <a:lstStyle/>
              <a:p>
                <a:endParaRPr lang="zh-CN" altLang="en-US" sz="14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4" name="Freeform 6"/>
              <p:cNvSpPr/>
              <p:nvPr/>
            </p:nvSpPr>
            <p:spPr bwMode="auto">
              <a:xfrm>
                <a:off x="5082413" y="3698158"/>
                <a:ext cx="1668313" cy="514675"/>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rgbClr val="999999">
                  <a:alpha val="50000"/>
                </a:srgbClr>
              </a:solidFill>
              <a:ln>
                <a:noFill/>
              </a:ln>
            </p:spPr>
            <p:txBody>
              <a:bodyPr vert="horz" wrap="square" lIns="91392" tIns="45696" rIns="91392" bIns="45696" numCol="1" anchor="t" anchorCtr="0" compatLnSpc="1"/>
              <a:lstStyle/>
              <a:p>
                <a:endParaRPr lang="zh-CN" altLang="en-US" sz="14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9" name="Line 11"/>
              <p:cNvSpPr>
                <a:spLocks noChangeShapeType="1"/>
              </p:cNvSpPr>
              <p:nvPr/>
            </p:nvSpPr>
            <p:spPr bwMode="auto">
              <a:xfrm flipH="1">
                <a:off x="4036673" y="4167610"/>
                <a:ext cx="1194394" cy="367785"/>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lstStyle/>
              <a:p>
                <a:endParaRPr lang="zh-CN" altLang="en-US" sz="14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0" name="Line 12"/>
              <p:cNvSpPr>
                <a:spLocks noChangeShapeType="1"/>
              </p:cNvSpPr>
              <p:nvPr/>
            </p:nvSpPr>
            <p:spPr bwMode="auto">
              <a:xfrm flipH="1">
                <a:off x="6627561" y="3381058"/>
                <a:ext cx="1150696" cy="355040"/>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lstStyle/>
              <a:p>
                <a:endParaRPr lang="zh-CN" altLang="en-US" sz="14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1" name="Line 13"/>
              <p:cNvSpPr>
                <a:spLocks noChangeShapeType="1"/>
              </p:cNvSpPr>
              <p:nvPr/>
            </p:nvSpPr>
            <p:spPr bwMode="auto">
              <a:xfrm flipH="1" flipV="1">
                <a:off x="4036673" y="3381058"/>
                <a:ext cx="1194394" cy="369606"/>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lstStyle/>
              <a:p>
                <a:endParaRPr lang="zh-CN" altLang="en-US" sz="14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2" name="Line 14"/>
              <p:cNvSpPr>
                <a:spLocks noChangeShapeType="1"/>
              </p:cNvSpPr>
              <p:nvPr/>
            </p:nvSpPr>
            <p:spPr bwMode="auto">
              <a:xfrm flipH="1" flipV="1">
                <a:off x="6627561" y="4180356"/>
                <a:ext cx="1150696" cy="355040"/>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lstStyle/>
              <a:p>
                <a:endParaRPr lang="zh-CN" altLang="en-US" sz="14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grpSp>
        <p:nvGrpSpPr>
          <p:cNvPr id="13" name="组合 12"/>
          <p:cNvGrpSpPr/>
          <p:nvPr/>
        </p:nvGrpSpPr>
        <p:grpSpPr>
          <a:xfrm>
            <a:off x="6096001" y="2049510"/>
            <a:ext cx="1245855" cy="1481170"/>
            <a:chOff x="5859723" y="2473554"/>
            <a:chExt cx="1246504" cy="1481941"/>
          </a:xfrm>
        </p:grpSpPr>
        <p:grpSp>
          <p:nvGrpSpPr>
            <p:cNvPr id="44" name="组合 43"/>
            <p:cNvGrpSpPr/>
            <p:nvPr/>
          </p:nvGrpSpPr>
          <p:grpSpPr>
            <a:xfrm>
              <a:off x="5859723" y="2473554"/>
              <a:ext cx="1246504" cy="1481941"/>
              <a:chOff x="6205538" y="2856647"/>
              <a:chExt cx="1156363" cy="1374775"/>
            </a:xfrm>
            <a:effectLst>
              <a:outerShdw blurRad="76200" dir="13500000" sy="23000" kx="1200000" algn="br" rotWithShape="0">
                <a:prstClr val="black">
                  <a:alpha val="20000"/>
                </a:prstClr>
              </a:outerShdw>
            </a:effectLst>
          </p:grpSpPr>
          <p:sp>
            <p:nvSpPr>
              <p:cNvPr id="45" name="Freeform 19"/>
              <p:cNvSpPr/>
              <p:nvPr/>
            </p:nvSpPr>
            <p:spPr bwMode="auto">
              <a:xfrm>
                <a:off x="6280147" y="2856647"/>
                <a:ext cx="1081754" cy="743828"/>
              </a:xfrm>
              <a:custGeom>
                <a:avLst/>
                <a:gdLst>
                  <a:gd name="T0" fmla="*/ 976 w 976"/>
                  <a:gd name="T1" fmla="*/ 0 h 667"/>
                  <a:gd name="T2" fmla="*/ 0 w 976"/>
                  <a:gd name="T3" fmla="*/ 0 h 667"/>
                  <a:gd name="T4" fmla="*/ 0 w 976"/>
                  <a:gd name="T5" fmla="*/ 667 h 667"/>
                  <a:gd name="T6" fmla="*/ 976 w 976"/>
                  <a:gd name="T7" fmla="*/ 667 h 667"/>
                  <a:gd name="T8" fmla="*/ 666 w 976"/>
                  <a:gd name="T9" fmla="*/ 334 h 667"/>
                  <a:gd name="T10" fmla="*/ 976 w 976"/>
                  <a:gd name="T11" fmla="*/ 0 h 667"/>
                </a:gdLst>
                <a:ahLst/>
                <a:cxnLst>
                  <a:cxn ang="0">
                    <a:pos x="T0" y="T1"/>
                  </a:cxn>
                  <a:cxn ang="0">
                    <a:pos x="T2" y="T3"/>
                  </a:cxn>
                  <a:cxn ang="0">
                    <a:pos x="T4" y="T5"/>
                  </a:cxn>
                  <a:cxn ang="0">
                    <a:pos x="T6" y="T7"/>
                  </a:cxn>
                  <a:cxn ang="0">
                    <a:pos x="T8" y="T9"/>
                  </a:cxn>
                  <a:cxn ang="0">
                    <a:pos x="T10" y="T11"/>
                  </a:cxn>
                </a:cxnLst>
                <a:rect l="0" t="0" r="r" b="b"/>
                <a:pathLst>
                  <a:path w="976" h="667">
                    <a:moveTo>
                      <a:pt x="976" y="0"/>
                    </a:moveTo>
                    <a:lnTo>
                      <a:pt x="0" y="0"/>
                    </a:lnTo>
                    <a:lnTo>
                      <a:pt x="0" y="667"/>
                    </a:lnTo>
                    <a:lnTo>
                      <a:pt x="976" y="667"/>
                    </a:lnTo>
                    <a:lnTo>
                      <a:pt x="666" y="334"/>
                    </a:lnTo>
                    <a:lnTo>
                      <a:pt x="976" y="0"/>
                    </a:lnTo>
                    <a:close/>
                  </a:path>
                </a:pathLst>
              </a:custGeom>
              <a:solidFill>
                <a:schemeClr val="dk2"/>
              </a:solidFill>
              <a:ln w="12700" cap="flat">
                <a:noFill/>
                <a:prstDash val="solid"/>
                <a:miter lim="800000"/>
              </a:ln>
              <a:effectLst/>
            </p:spPr>
            <p:txBody>
              <a:bodyPr vert="horz" wrap="square" lIns="91392" tIns="45696" rIns="91392" bIns="45696" numCol="1" anchor="t" anchorCtr="0" compatLnSpc="1"/>
              <a:lstStyle/>
              <a:p>
                <a:endParaRPr lang="zh-CN" altLang="en-US" sz="14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6" name="Rectangle 20"/>
              <p:cNvSpPr>
                <a:spLocks noChangeArrowheads="1"/>
              </p:cNvSpPr>
              <p:nvPr/>
            </p:nvSpPr>
            <p:spPr bwMode="auto">
              <a:xfrm>
                <a:off x="6205538" y="2856647"/>
                <a:ext cx="53975" cy="1374775"/>
              </a:xfrm>
              <a:prstGeom prst="rect">
                <a:avLst/>
              </a:prstGeom>
              <a:solidFill>
                <a:srgbClr val="323232"/>
              </a:solidFill>
              <a:ln w="12700" cap="flat">
                <a:noFill/>
                <a:prstDash val="solid"/>
                <a:miter lim="800000"/>
              </a:ln>
              <a:effectLst/>
            </p:spPr>
            <p:txBody>
              <a:bodyPr vert="horz" wrap="square" lIns="91392" tIns="45696" rIns="91392" bIns="45696" numCol="1" anchor="t" anchorCtr="0" compatLnSpc="1"/>
              <a:lstStyle/>
              <a:p>
                <a:endParaRPr lang="zh-CN" altLang="en-US" sz="14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sp>
          <p:nvSpPr>
            <p:cNvPr id="50" name="矩形 49"/>
            <p:cNvSpPr/>
            <p:nvPr/>
          </p:nvSpPr>
          <p:spPr>
            <a:xfrm>
              <a:off x="6059879" y="2582072"/>
              <a:ext cx="685426" cy="584775"/>
            </a:xfrm>
            <a:prstGeom prst="rect">
              <a:avLst/>
            </a:prstGeom>
          </p:spPr>
          <p:txBody>
            <a:bodyPr wrap="square">
              <a:spAutoFit/>
            </a:bodyPr>
            <a:lstStyle/>
            <a:p>
              <a:pPr algn="ctr"/>
              <a:r>
                <a:rPr lang="zh-CN" altLang="en-US" sz="1600" b="1"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标题文本</a:t>
              </a:r>
            </a:p>
          </p:txBody>
        </p:sp>
      </p:grpSp>
      <p:grpSp>
        <p:nvGrpSpPr>
          <p:cNvPr id="79" name="组合 78"/>
          <p:cNvGrpSpPr/>
          <p:nvPr/>
        </p:nvGrpSpPr>
        <p:grpSpPr>
          <a:xfrm>
            <a:off x="3339771" y="1941640"/>
            <a:ext cx="815259" cy="1042199"/>
            <a:chOff x="3324771" y="2365628"/>
            <a:chExt cx="815684" cy="1042742"/>
          </a:xfrm>
          <a:solidFill>
            <a:schemeClr val="accent2"/>
          </a:solidFill>
        </p:grpSpPr>
        <p:sp>
          <p:nvSpPr>
            <p:cNvPr id="80" name="Freeform 7"/>
            <p:cNvSpPr/>
            <p:nvPr/>
          </p:nvSpPr>
          <p:spPr bwMode="auto">
            <a:xfrm>
              <a:off x="3324771" y="3157110"/>
              <a:ext cx="815684" cy="251260"/>
            </a:xfrm>
            <a:custGeom>
              <a:avLst/>
              <a:gdLst>
                <a:gd name="T0" fmla="*/ 232 w 1301"/>
                <a:gd name="T1" fmla="*/ 71 h 400"/>
                <a:gd name="T2" fmla="*/ 1070 w 1301"/>
                <a:gd name="T3" fmla="*/ 71 h 400"/>
                <a:gd name="T4" fmla="*/ 1070 w 1301"/>
                <a:gd name="T5" fmla="*/ 329 h 400"/>
                <a:gd name="T6" fmla="*/ 232 w 1301"/>
                <a:gd name="T7" fmla="*/ 329 h 400"/>
                <a:gd name="T8" fmla="*/ 232 w 1301"/>
                <a:gd name="T9" fmla="*/ 71 h 400"/>
              </a:gdLst>
              <a:ahLst/>
              <a:cxnLst>
                <a:cxn ang="0">
                  <a:pos x="T0" y="T1"/>
                </a:cxn>
                <a:cxn ang="0">
                  <a:pos x="T2" y="T3"/>
                </a:cxn>
                <a:cxn ang="0">
                  <a:pos x="T4" y="T5"/>
                </a:cxn>
                <a:cxn ang="0">
                  <a:pos x="T6" y="T7"/>
                </a:cxn>
                <a:cxn ang="0">
                  <a:pos x="T8" y="T9"/>
                </a:cxn>
              </a:cxnLst>
              <a:rect l="0" t="0" r="r" b="b"/>
              <a:pathLst>
                <a:path w="1301" h="400">
                  <a:moveTo>
                    <a:pt x="232" y="71"/>
                  </a:moveTo>
                  <a:cubicBezTo>
                    <a:pt x="463" y="0"/>
                    <a:pt x="838" y="0"/>
                    <a:pt x="1070" y="71"/>
                  </a:cubicBezTo>
                  <a:cubicBezTo>
                    <a:pt x="1301" y="142"/>
                    <a:pt x="1301" y="258"/>
                    <a:pt x="1070" y="329"/>
                  </a:cubicBezTo>
                  <a:cubicBezTo>
                    <a:pt x="838" y="400"/>
                    <a:pt x="463" y="400"/>
                    <a:pt x="232" y="329"/>
                  </a:cubicBezTo>
                  <a:cubicBezTo>
                    <a:pt x="0" y="258"/>
                    <a:pt x="0" y="142"/>
                    <a:pt x="232" y="71"/>
                  </a:cubicBezTo>
                  <a:close/>
                </a:path>
              </a:pathLst>
            </a:custGeom>
            <a:grpFill/>
            <a:ln>
              <a:noFill/>
            </a:ln>
          </p:spPr>
          <p:txBody>
            <a:bodyPr vert="horz" wrap="square" lIns="91392" tIns="45696" rIns="91392" bIns="45696" numCol="1" anchor="t" anchorCtr="0" compatLnSpc="1"/>
            <a:lstStyle/>
            <a:p>
              <a:endParaRPr lang="zh-CN" altLang="en-US" sz="14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nvGrpSpPr>
            <p:cNvPr id="81" name="组合 80"/>
            <p:cNvGrpSpPr/>
            <p:nvPr/>
          </p:nvGrpSpPr>
          <p:grpSpPr>
            <a:xfrm>
              <a:off x="3495481" y="2365628"/>
              <a:ext cx="546806" cy="902894"/>
              <a:chOff x="8066088" y="2327276"/>
              <a:chExt cx="719137" cy="1187450"/>
            </a:xfrm>
            <a:grpFill/>
          </p:grpSpPr>
          <p:sp>
            <p:nvSpPr>
              <p:cNvPr id="82"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grpFill/>
              <a:ln w="19050" cap="flat">
                <a:noFill/>
                <a:prstDash val="solid"/>
                <a:miter lim="800000"/>
              </a:ln>
              <a:effectLst>
                <a:outerShdw blurRad="76200" dir="13500000" sy="23000" kx="1200000" algn="br" rotWithShape="0">
                  <a:prstClr val="black">
                    <a:alpha val="20000"/>
                  </a:prstClr>
                </a:outerShdw>
              </a:effectLst>
            </p:spPr>
            <p:txBody>
              <a:bodyPr vert="horz" wrap="square" lIns="91392" tIns="45696" rIns="91392" bIns="45696" numCol="1" anchor="t" anchorCtr="0" compatLnSpc="1"/>
              <a:lstStyle/>
              <a:p>
                <a:pPr algn="ctr"/>
                <a:endParaRPr lang="zh-CN" altLang="en-US" sz="1200" b="1">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83" name="矩形 82"/>
              <p:cNvSpPr/>
              <p:nvPr/>
            </p:nvSpPr>
            <p:spPr>
              <a:xfrm>
                <a:off x="8260326" y="2431982"/>
                <a:ext cx="432829" cy="526313"/>
              </a:xfrm>
              <a:prstGeom prst="rect">
                <a:avLst/>
              </a:prstGeom>
              <a:grpFill/>
            </p:spPr>
            <p:txBody>
              <a:bodyPr wrap="none">
                <a:spAutoFit/>
              </a:bodyPr>
              <a:lstStyle/>
              <a:p>
                <a:r>
                  <a:rPr lang="en-US" altLang="zh-CN" sz="20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1</a:t>
                </a:r>
                <a:endParaRPr lang="zh-CN" altLang="en-US" sz="2000"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grpSp>
        <p:nvGrpSpPr>
          <p:cNvPr id="84" name="组合 83"/>
          <p:cNvGrpSpPr/>
          <p:nvPr/>
        </p:nvGrpSpPr>
        <p:grpSpPr>
          <a:xfrm>
            <a:off x="8027570" y="1941640"/>
            <a:ext cx="815259" cy="1042199"/>
            <a:chOff x="7692684" y="2365628"/>
            <a:chExt cx="815684" cy="1042742"/>
          </a:xfrm>
          <a:solidFill>
            <a:schemeClr val="accent1"/>
          </a:solidFill>
        </p:grpSpPr>
        <p:sp>
          <p:nvSpPr>
            <p:cNvPr id="85" name="Freeform 10"/>
            <p:cNvSpPr/>
            <p:nvPr/>
          </p:nvSpPr>
          <p:spPr bwMode="auto">
            <a:xfrm>
              <a:off x="7692684" y="3157110"/>
              <a:ext cx="815684" cy="251260"/>
            </a:xfrm>
            <a:custGeom>
              <a:avLst/>
              <a:gdLst>
                <a:gd name="T0" fmla="*/ 232 w 1302"/>
                <a:gd name="T1" fmla="*/ 71 h 400"/>
                <a:gd name="T2" fmla="*/ 1070 w 1302"/>
                <a:gd name="T3" fmla="*/ 71 h 400"/>
                <a:gd name="T4" fmla="*/ 1070 w 1302"/>
                <a:gd name="T5" fmla="*/ 329 h 400"/>
                <a:gd name="T6" fmla="*/ 232 w 1302"/>
                <a:gd name="T7" fmla="*/ 329 h 400"/>
                <a:gd name="T8" fmla="*/ 232 w 1302"/>
                <a:gd name="T9" fmla="*/ 71 h 400"/>
              </a:gdLst>
              <a:ahLst/>
              <a:cxnLst>
                <a:cxn ang="0">
                  <a:pos x="T0" y="T1"/>
                </a:cxn>
                <a:cxn ang="0">
                  <a:pos x="T2" y="T3"/>
                </a:cxn>
                <a:cxn ang="0">
                  <a:pos x="T4" y="T5"/>
                </a:cxn>
                <a:cxn ang="0">
                  <a:pos x="T6" y="T7"/>
                </a:cxn>
                <a:cxn ang="0">
                  <a:pos x="T8" y="T9"/>
                </a:cxn>
              </a:cxnLst>
              <a:rect l="0" t="0" r="r" b="b"/>
              <a:pathLst>
                <a:path w="1302" h="400">
                  <a:moveTo>
                    <a:pt x="232" y="71"/>
                  </a:moveTo>
                  <a:cubicBezTo>
                    <a:pt x="463" y="0"/>
                    <a:pt x="839" y="0"/>
                    <a:pt x="1070" y="71"/>
                  </a:cubicBezTo>
                  <a:cubicBezTo>
                    <a:pt x="1302" y="142"/>
                    <a:pt x="1302" y="258"/>
                    <a:pt x="1070" y="329"/>
                  </a:cubicBezTo>
                  <a:cubicBezTo>
                    <a:pt x="839" y="400"/>
                    <a:pt x="463" y="400"/>
                    <a:pt x="232" y="329"/>
                  </a:cubicBezTo>
                  <a:cubicBezTo>
                    <a:pt x="0" y="258"/>
                    <a:pt x="0" y="142"/>
                    <a:pt x="232" y="71"/>
                  </a:cubicBezTo>
                  <a:close/>
                </a:path>
              </a:pathLst>
            </a:custGeom>
            <a:grpFill/>
            <a:ln>
              <a:noFill/>
            </a:ln>
          </p:spPr>
          <p:txBody>
            <a:bodyPr vert="horz" wrap="square" lIns="91392" tIns="45696" rIns="91392" bIns="45696" numCol="1" anchor="t" anchorCtr="0" compatLnSpc="1"/>
            <a:lstStyle/>
            <a:p>
              <a:endParaRPr lang="zh-CN" altLang="en-US" sz="14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nvGrpSpPr>
            <p:cNvPr id="86" name="组合 85"/>
            <p:cNvGrpSpPr/>
            <p:nvPr/>
          </p:nvGrpSpPr>
          <p:grpSpPr>
            <a:xfrm>
              <a:off x="7839979" y="2365628"/>
              <a:ext cx="546806" cy="902894"/>
              <a:chOff x="8066088" y="2327276"/>
              <a:chExt cx="719137" cy="1187450"/>
            </a:xfrm>
            <a:grpFill/>
          </p:grpSpPr>
          <p:sp>
            <p:nvSpPr>
              <p:cNvPr id="87"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grpFill/>
              <a:ln w="19050" cap="flat">
                <a:noFill/>
                <a:prstDash val="solid"/>
                <a:miter lim="800000"/>
              </a:ln>
              <a:effectLst>
                <a:outerShdw blurRad="76200" dir="13500000" sy="23000" kx="1200000" algn="br" rotWithShape="0">
                  <a:prstClr val="black">
                    <a:alpha val="20000"/>
                  </a:prstClr>
                </a:outerShdw>
              </a:effectLst>
            </p:spPr>
            <p:txBody>
              <a:bodyPr vert="horz" wrap="square" lIns="91392" tIns="45696" rIns="91392" bIns="45696" numCol="1" anchor="t" anchorCtr="0" compatLnSpc="1"/>
              <a:lstStyle/>
              <a:p>
                <a:pPr algn="ctr"/>
                <a:endParaRPr lang="zh-CN" altLang="en-US" sz="1200" b="1"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88" name="矩形 87"/>
              <p:cNvSpPr/>
              <p:nvPr/>
            </p:nvSpPr>
            <p:spPr>
              <a:xfrm>
                <a:off x="8225872" y="2431982"/>
                <a:ext cx="432829" cy="526313"/>
              </a:xfrm>
              <a:prstGeom prst="rect">
                <a:avLst/>
              </a:prstGeom>
              <a:grpFill/>
            </p:spPr>
            <p:txBody>
              <a:bodyPr wrap="none">
                <a:spAutoFit/>
              </a:bodyPr>
              <a:lstStyle/>
              <a:p>
                <a:r>
                  <a:rPr lang="en-US" altLang="zh-CN" sz="20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2</a:t>
                </a:r>
                <a:endParaRPr lang="zh-CN" altLang="en-US" sz="2000"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grpSp>
        <p:nvGrpSpPr>
          <p:cNvPr id="89" name="组合 88"/>
          <p:cNvGrpSpPr/>
          <p:nvPr/>
        </p:nvGrpSpPr>
        <p:grpSpPr>
          <a:xfrm>
            <a:off x="3339771" y="3266536"/>
            <a:ext cx="815259" cy="1062116"/>
            <a:chOff x="3324771" y="3691214"/>
            <a:chExt cx="815684" cy="1062669"/>
          </a:xfrm>
          <a:solidFill>
            <a:schemeClr val="accent1"/>
          </a:solidFill>
        </p:grpSpPr>
        <p:sp>
          <p:nvSpPr>
            <p:cNvPr id="90" name="Freeform 8"/>
            <p:cNvSpPr/>
            <p:nvPr/>
          </p:nvSpPr>
          <p:spPr bwMode="auto">
            <a:xfrm>
              <a:off x="3324771" y="4504444"/>
              <a:ext cx="815684" cy="249439"/>
            </a:xfrm>
            <a:custGeom>
              <a:avLst/>
              <a:gdLst>
                <a:gd name="T0" fmla="*/ 232 w 1301"/>
                <a:gd name="T1" fmla="*/ 71 h 399"/>
                <a:gd name="T2" fmla="*/ 1070 w 1301"/>
                <a:gd name="T3" fmla="*/ 71 h 399"/>
                <a:gd name="T4" fmla="*/ 1070 w 1301"/>
                <a:gd name="T5" fmla="*/ 328 h 399"/>
                <a:gd name="T6" fmla="*/ 232 w 1301"/>
                <a:gd name="T7" fmla="*/ 328 h 399"/>
                <a:gd name="T8" fmla="*/ 232 w 1301"/>
                <a:gd name="T9" fmla="*/ 71 h 399"/>
              </a:gdLst>
              <a:ahLst/>
              <a:cxnLst>
                <a:cxn ang="0">
                  <a:pos x="T0" y="T1"/>
                </a:cxn>
                <a:cxn ang="0">
                  <a:pos x="T2" y="T3"/>
                </a:cxn>
                <a:cxn ang="0">
                  <a:pos x="T4" y="T5"/>
                </a:cxn>
                <a:cxn ang="0">
                  <a:pos x="T6" y="T7"/>
                </a:cxn>
                <a:cxn ang="0">
                  <a:pos x="T8" y="T9"/>
                </a:cxn>
              </a:cxnLst>
              <a:rect l="0" t="0" r="r" b="b"/>
              <a:pathLst>
                <a:path w="1301" h="399">
                  <a:moveTo>
                    <a:pt x="232" y="71"/>
                  </a:moveTo>
                  <a:cubicBezTo>
                    <a:pt x="463" y="0"/>
                    <a:pt x="838" y="0"/>
                    <a:pt x="1070" y="71"/>
                  </a:cubicBezTo>
                  <a:cubicBezTo>
                    <a:pt x="1301" y="142"/>
                    <a:pt x="1301" y="257"/>
                    <a:pt x="1070" y="328"/>
                  </a:cubicBezTo>
                  <a:cubicBezTo>
                    <a:pt x="838" y="399"/>
                    <a:pt x="463" y="399"/>
                    <a:pt x="232" y="328"/>
                  </a:cubicBezTo>
                  <a:cubicBezTo>
                    <a:pt x="0" y="257"/>
                    <a:pt x="0" y="142"/>
                    <a:pt x="232" y="71"/>
                  </a:cubicBezTo>
                  <a:close/>
                </a:path>
              </a:pathLst>
            </a:custGeom>
            <a:grpFill/>
            <a:ln>
              <a:noFill/>
            </a:ln>
          </p:spPr>
          <p:txBody>
            <a:bodyPr vert="horz" wrap="square" lIns="91392" tIns="45696" rIns="91392" bIns="45696" numCol="1" anchor="t" anchorCtr="0" compatLnSpc="1"/>
            <a:lstStyle/>
            <a:p>
              <a:endParaRPr lang="zh-CN" altLang="en-US" sz="14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nvGrpSpPr>
            <p:cNvPr id="91" name="组合 90"/>
            <p:cNvGrpSpPr/>
            <p:nvPr/>
          </p:nvGrpSpPr>
          <p:grpSpPr>
            <a:xfrm>
              <a:off x="3495481" y="3691214"/>
              <a:ext cx="546806" cy="902894"/>
              <a:chOff x="8066088" y="2327276"/>
              <a:chExt cx="719137" cy="1187450"/>
            </a:xfrm>
            <a:grpFill/>
          </p:grpSpPr>
          <p:sp>
            <p:nvSpPr>
              <p:cNvPr id="92"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grpFill/>
              <a:ln w="19050" cap="flat">
                <a:noFill/>
                <a:prstDash val="solid"/>
                <a:miter lim="800000"/>
              </a:ln>
              <a:effectLst>
                <a:outerShdw blurRad="76200" dir="13500000" sy="23000" kx="1200000" algn="br" rotWithShape="0">
                  <a:prstClr val="black">
                    <a:alpha val="20000"/>
                  </a:prstClr>
                </a:outerShdw>
              </a:effectLst>
            </p:spPr>
            <p:txBody>
              <a:bodyPr vert="horz" wrap="square" lIns="91392" tIns="45696" rIns="91392" bIns="45696" numCol="1" anchor="t" anchorCtr="0" compatLnSpc="1"/>
              <a:lstStyle/>
              <a:p>
                <a:pPr algn="ctr"/>
                <a:endParaRPr lang="zh-CN" altLang="en-US" sz="1200" b="1">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93" name="矩形 92"/>
              <p:cNvSpPr/>
              <p:nvPr/>
            </p:nvSpPr>
            <p:spPr>
              <a:xfrm>
                <a:off x="8203779" y="2431982"/>
                <a:ext cx="432829" cy="526313"/>
              </a:xfrm>
              <a:prstGeom prst="rect">
                <a:avLst/>
              </a:prstGeom>
              <a:grpFill/>
            </p:spPr>
            <p:txBody>
              <a:bodyPr wrap="none">
                <a:spAutoFit/>
              </a:bodyPr>
              <a:lstStyle/>
              <a:p>
                <a:r>
                  <a:rPr lang="en-US" altLang="zh-CN" sz="20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3</a:t>
                </a:r>
                <a:endParaRPr lang="zh-CN" altLang="en-US" sz="2000"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grpSp>
        <p:nvGrpSpPr>
          <p:cNvPr id="94" name="组合 93"/>
          <p:cNvGrpSpPr/>
          <p:nvPr/>
        </p:nvGrpSpPr>
        <p:grpSpPr>
          <a:xfrm>
            <a:off x="8027570" y="3266536"/>
            <a:ext cx="815259" cy="1062116"/>
            <a:chOff x="7692684" y="3691214"/>
            <a:chExt cx="815684" cy="1062669"/>
          </a:xfrm>
          <a:solidFill>
            <a:schemeClr val="accent2"/>
          </a:solidFill>
        </p:grpSpPr>
        <p:sp>
          <p:nvSpPr>
            <p:cNvPr id="95" name="Freeform 9"/>
            <p:cNvSpPr/>
            <p:nvPr/>
          </p:nvSpPr>
          <p:spPr bwMode="auto">
            <a:xfrm>
              <a:off x="7692684" y="4504444"/>
              <a:ext cx="815684" cy="249439"/>
            </a:xfrm>
            <a:custGeom>
              <a:avLst/>
              <a:gdLst>
                <a:gd name="T0" fmla="*/ 232 w 1302"/>
                <a:gd name="T1" fmla="*/ 71 h 399"/>
                <a:gd name="T2" fmla="*/ 1070 w 1302"/>
                <a:gd name="T3" fmla="*/ 71 h 399"/>
                <a:gd name="T4" fmla="*/ 1070 w 1302"/>
                <a:gd name="T5" fmla="*/ 328 h 399"/>
                <a:gd name="T6" fmla="*/ 232 w 1302"/>
                <a:gd name="T7" fmla="*/ 328 h 399"/>
                <a:gd name="T8" fmla="*/ 232 w 1302"/>
                <a:gd name="T9" fmla="*/ 71 h 399"/>
              </a:gdLst>
              <a:ahLst/>
              <a:cxnLst>
                <a:cxn ang="0">
                  <a:pos x="T0" y="T1"/>
                </a:cxn>
                <a:cxn ang="0">
                  <a:pos x="T2" y="T3"/>
                </a:cxn>
                <a:cxn ang="0">
                  <a:pos x="T4" y="T5"/>
                </a:cxn>
                <a:cxn ang="0">
                  <a:pos x="T6" y="T7"/>
                </a:cxn>
                <a:cxn ang="0">
                  <a:pos x="T8" y="T9"/>
                </a:cxn>
              </a:cxnLst>
              <a:rect l="0" t="0" r="r" b="b"/>
              <a:pathLst>
                <a:path w="1302" h="399">
                  <a:moveTo>
                    <a:pt x="232" y="71"/>
                  </a:moveTo>
                  <a:cubicBezTo>
                    <a:pt x="463" y="0"/>
                    <a:pt x="839" y="0"/>
                    <a:pt x="1070" y="71"/>
                  </a:cubicBezTo>
                  <a:cubicBezTo>
                    <a:pt x="1302" y="142"/>
                    <a:pt x="1302" y="257"/>
                    <a:pt x="1070" y="328"/>
                  </a:cubicBezTo>
                  <a:cubicBezTo>
                    <a:pt x="839" y="399"/>
                    <a:pt x="463" y="399"/>
                    <a:pt x="232" y="328"/>
                  </a:cubicBezTo>
                  <a:cubicBezTo>
                    <a:pt x="0" y="257"/>
                    <a:pt x="0" y="142"/>
                    <a:pt x="232" y="71"/>
                  </a:cubicBezTo>
                  <a:close/>
                </a:path>
              </a:pathLst>
            </a:custGeom>
            <a:grpFill/>
            <a:ln>
              <a:noFill/>
            </a:ln>
          </p:spPr>
          <p:txBody>
            <a:bodyPr vert="horz" wrap="square" lIns="91392" tIns="45696" rIns="91392" bIns="45696" numCol="1" anchor="t" anchorCtr="0" compatLnSpc="1"/>
            <a:lstStyle/>
            <a:p>
              <a:endParaRPr lang="zh-CN" altLang="en-US" sz="140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nvGrpSpPr>
            <p:cNvPr id="96" name="组合 95"/>
            <p:cNvGrpSpPr/>
            <p:nvPr/>
          </p:nvGrpSpPr>
          <p:grpSpPr>
            <a:xfrm>
              <a:off x="7839979" y="3691214"/>
              <a:ext cx="546806" cy="902894"/>
              <a:chOff x="8066088" y="2327276"/>
              <a:chExt cx="719137" cy="1187450"/>
            </a:xfrm>
            <a:grpFill/>
          </p:grpSpPr>
          <p:sp>
            <p:nvSpPr>
              <p:cNvPr id="97"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grpFill/>
              <a:ln w="19050" cap="flat">
                <a:noFill/>
                <a:prstDash val="solid"/>
                <a:miter lim="800000"/>
              </a:ln>
              <a:effectLst>
                <a:outerShdw blurRad="76200" dir="13500000" sy="23000" kx="1200000" algn="br" rotWithShape="0">
                  <a:prstClr val="black">
                    <a:alpha val="20000"/>
                  </a:prstClr>
                </a:outerShdw>
              </a:effectLst>
            </p:spPr>
            <p:txBody>
              <a:bodyPr vert="horz" wrap="square" lIns="91392" tIns="45696" rIns="91392" bIns="45696" numCol="1" anchor="t" anchorCtr="0" compatLnSpc="1"/>
              <a:lstStyle/>
              <a:p>
                <a:pPr algn="ctr"/>
                <a:endParaRPr lang="zh-CN" altLang="en-US" sz="1200" b="1">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98" name="矩形 97"/>
              <p:cNvSpPr/>
              <p:nvPr/>
            </p:nvSpPr>
            <p:spPr>
              <a:xfrm>
                <a:off x="8203399" y="2431982"/>
                <a:ext cx="432829" cy="526313"/>
              </a:xfrm>
              <a:prstGeom prst="rect">
                <a:avLst/>
              </a:prstGeom>
              <a:grpFill/>
            </p:spPr>
            <p:txBody>
              <a:bodyPr wrap="none">
                <a:spAutoFit/>
              </a:bodyPr>
              <a:lstStyle/>
              <a:p>
                <a:r>
                  <a:rPr lang="en-US" altLang="zh-CN" sz="20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4</a:t>
                </a:r>
                <a:endParaRPr lang="zh-CN" altLang="en-US" sz="2000"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grpSp>
        <p:nvGrpSpPr>
          <p:cNvPr id="99" name="组合 98"/>
          <p:cNvGrpSpPr/>
          <p:nvPr/>
        </p:nvGrpSpPr>
        <p:grpSpPr>
          <a:xfrm>
            <a:off x="1343260" y="2420986"/>
            <a:ext cx="1682486" cy="1550989"/>
            <a:chOff x="1349664" y="1536888"/>
            <a:chExt cx="1899274" cy="1750836"/>
          </a:xfrm>
        </p:grpSpPr>
        <p:sp>
          <p:nvSpPr>
            <p:cNvPr id="100" name="TextBox 52"/>
            <p:cNvSpPr txBox="1"/>
            <p:nvPr/>
          </p:nvSpPr>
          <p:spPr>
            <a:xfrm>
              <a:off x="1349664" y="1536888"/>
              <a:ext cx="1899274" cy="381978"/>
            </a:xfrm>
            <a:prstGeom prst="rect">
              <a:avLst/>
            </a:prstGeom>
            <a:noFill/>
          </p:spPr>
          <p:txBody>
            <a:bodyPr wrap="square">
              <a:spAutoFit/>
            </a:bodyPr>
            <a:lstStyle/>
            <a:p>
              <a:pPr algn="r">
                <a:buFont typeface="Arial" panose="020B0604020202020204" pitchFamily="34" charset="0"/>
                <a:buNone/>
                <a:defRPr/>
              </a:pPr>
              <a:r>
                <a:rPr lang="zh-CN" altLang="en-US" sz="1600" b="1"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标题文本预设</a:t>
              </a:r>
              <a:endParaRPr lang="en-US" altLang="zh-CN" sz="1600" b="1"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01" name="TextBox 53"/>
            <p:cNvSpPr txBox="1"/>
            <p:nvPr/>
          </p:nvSpPr>
          <p:spPr>
            <a:xfrm>
              <a:off x="1577516" y="1852678"/>
              <a:ext cx="1670720" cy="1435046"/>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defTabSz="813435">
                <a:lnSpc>
                  <a:spcPct val="130000"/>
                </a:lnSpc>
              </a:pPr>
              <a:r>
                <a:rPr lang="zh-CN" altLang="en-US" sz="1200" dirty="0">
                  <a:solidFill>
                    <a:schemeClr val="tx1"/>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solidFill>
                  <a:schemeClr val="tx1"/>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grpSp>
      <p:grpSp>
        <p:nvGrpSpPr>
          <p:cNvPr id="102" name="组合 101"/>
          <p:cNvGrpSpPr/>
          <p:nvPr/>
        </p:nvGrpSpPr>
        <p:grpSpPr>
          <a:xfrm>
            <a:off x="8990047" y="1359022"/>
            <a:ext cx="1542628" cy="1537231"/>
            <a:chOff x="8937080" y="1484784"/>
            <a:chExt cx="1741396" cy="1735302"/>
          </a:xfrm>
        </p:grpSpPr>
        <p:sp>
          <p:nvSpPr>
            <p:cNvPr id="103" name="TextBox 54"/>
            <p:cNvSpPr txBox="1"/>
            <p:nvPr/>
          </p:nvSpPr>
          <p:spPr>
            <a:xfrm>
              <a:off x="8937080" y="1484784"/>
              <a:ext cx="1705366" cy="381978"/>
            </a:xfrm>
            <a:prstGeom prst="rect">
              <a:avLst/>
            </a:prstGeom>
            <a:noFill/>
          </p:spPr>
          <p:txBody>
            <a:bodyPr wrap="square">
              <a:spAutoFit/>
            </a:bodyPr>
            <a:lstStyle/>
            <a:p>
              <a:pPr>
                <a:defRPr/>
              </a:pPr>
              <a:r>
                <a:rPr lang="zh-CN" altLang="en-US" sz="1600" b="1"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标题文本预设</a:t>
              </a:r>
              <a:endParaRPr lang="en-US" altLang="zh-CN" sz="1600" b="1"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04" name="TextBox 55"/>
            <p:cNvSpPr txBox="1"/>
            <p:nvPr/>
          </p:nvSpPr>
          <p:spPr>
            <a:xfrm>
              <a:off x="8973110" y="1783884"/>
              <a:ext cx="1705366" cy="1436202"/>
            </a:xfrm>
            <a:prstGeom prst="rect">
              <a:avLst/>
            </a:prstGeom>
            <a:noFill/>
          </p:spPr>
          <p:txBody>
            <a:bodyPr wrap="square">
              <a:spAutoFit/>
            </a:bodyPr>
            <a:lstStyle/>
            <a:p>
              <a:pPr defTabSz="813435">
                <a:lnSpc>
                  <a:spcPct val="130000"/>
                </a:lnSpc>
              </a:pPr>
              <a:r>
                <a:rPr lang="zh-CN" altLang="en-US" sz="1200" dirty="0">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grpSp>
      <p:grpSp>
        <p:nvGrpSpPr>
          <p:cNvPr id="105" name="组合 104"/>
          <p:cNvGrpSpPr/>
          <p:nvPr/>
        </p:nvGrpSpPr>
        <p:grpSpPr>
          <a:xfrm>
            <a:off x="1971707" y="4363298"/>
            <a:ext cx="2288560" cy="1140536"/>
            <a:chOff x="802272" y="4588980"/>
            <a:chExt cx="2583440" cy="1287494"/>
          </a:xfrm>
        </p:grpSpPr>
        <p:sp>
          <p:nvSpPr>
            <p:cNvPr id="106" name="TextBox 56"/>
            <p:cNvSpPr txBox="1"/>
            <p:nvPr/>
          </p:nvSpPr>
          <p:spPr>
            <a:xfrm>
              <a:off x="1490591" y="4588980"/>
              <a:ext cx="1895121" cy="381978"/>
            </a:xfrm>
            <a:prstGeom prst="rect">
              <a:avLst/>
            </a:prstGeom>
            <a:noFill/>
          </p:spPr>
          <p:txBody>
            <a:bodyPr wrap="square">
              <a:spAutoFit/>
            </a:bodyPr>
            <a:lstStyle/>
            <a:p>
              <a:pPr algn="r">
                <a:defRPr/>
              </a:pPr>
              <a:r>
                <a:rPr lang="zh-CN" altLang="en-US" sz="1600" b="1"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标题文本预设</a:t>
              </a:r>
              <a:endParaRPr lang="en-US" altLang="zh-CN" sz="1600" b="1"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07" name="TextBox 57"/>
            <p:cNvSpPr txBox="1"/>
            <p:nvPr/>
          </p:nvSpPr>
          <p:spPr>
            <a:xfrm>
              <a:off x="802272" y="4982877"/>
              <a:ext cx="2583439" cy="893597"/>
            </a:xfrm>
            <a:prstGeom prst="rect">
              <a:avLst/>
            </a:prstGeom>
            <a:noFill/>
          </p:spPr>
          <p:txBody>
            <a:bodyPr wrap="square">
              <a:spAutoFit/>
            </a:bodyPr>
            <a:lstStyle>
              <a:defPPr>
                <a:defRPr lang="zh-CN"/>
              </a:defPPr>
              <a:lvl1pPr algn="just">
                <a:lnSpc>
                  <a:spcPct val="100000"/>
                </a:lnSpc>
                <a:buNone/>
                <a:defRPr sz="1600">
                  <a:solidFill>
                    <a:schemeClr val="tx2"/>
                  </a:solidFill>
                  <a:latin typeface="微软雅黑" panose="020B0503020204020204" pitchFamily="34" charset="-122"/>
                  <a:ea typeface="微软雅黑" panose="020B0503020204020204" pitchFamily="34" charset="-122"/>
                </a:defRPr>
              </a:lvl1pPr>
            </a:lstStyle>
            <a:p>
              <a:pPr algn="r" defTabSz="813435">
                <a:lnSpc>
                  <a:spcPct val="130000"/>
                </a:lnSpc>
              </a:pPr>
              <a:r>
                <a:rPr lang="zh-CN" altLang="en-US" sz="1200" dirty="0">
                  <a:solidFill>
                    <a:schemeClr val="tx1"/>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solidFill>
                  <a:schemeClr val="tx1"/>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grpSp>
      <p:grpSp>
        <p:nvGrpSpPr>
          <p:cNvPr id="108" name="组合 107"/>
          <p:cNvGrpSpPr/>
          <p:nvPr/>
        </p:nvGrpSpPr>
        <p:grpSpPr>
          <a:xfrm>
            <a:off x="7879723" y="4372350"/>
            <a:ext cx="2188234" cy="1122433"/>
            <a:chOff x="9084240" y="4591471"/>
            <a:chExt cx="2470188" cy="1267059"/>
          </a:xfrm>
        </p:grpSpPr>
        <p:sp>
          <p:nvSpPr>
            <p:cNvPr id="109" name="TextBox 61"/>
            <p:cNvSpPr txBox="1"/>
            <p:nvPr/>
          </p:nvSpPr>
          <p:spPr>
            <a:xfrm>
              <a:off x="9084240" y="4591471"/>
              <a:ext cx="1695794" cy="381978"/>
            </a:xfrm>
            <a:prstGeom prst="rect">
              <a:avLst/>
            </a:prstGeom>
            <a:noFill/>
          </p:spPr>
          <p:txBody>
            <a:bodyPr wrap="square">
              <a:spAutoFit/>
            </a:bodyPr>
            <a:lstStyle/>
            <a:p>
              <a:pPr>
                <a:defRPr/>
              </a:pPr>
              <a:r>
                <a:rPr lang="zh-CN" altLang="en-US" sz="1600" b="1"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标题文本预设</a:t>
              </a:r>
              <a:endParaRPr lang="en-US" altLang="zh-CN" sz="1600" b="1"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10" name="TextBox 62"/>
            <p:cNvSpPr txBox="1"/>
            <p:nvPr/>
          </p:nvSpPr>
          <p:spPr>
            <a:xfrm>
              <a:off x="9084240" y="4964932"/>
              <a:ext cx="2470188" cy="893598"/>
            </a:xfrm>
            <a:prstGeom prst="rect">
              <a:avLst/>
            </a:prstGeom>
            <a:noFill/>
          </p:spPr>
          <p:txBody>
            <a:bodyPr wrap="square">
              <a:spAutoFit/>
            </a:bodyPr>
            <a:lstStyle>
              <a:defPPr>
                <a:defRPr lang="zh-CN"/>
              </a:defPPr>
              <a:lvl1pPr>
                <a:defRPr sz="2000">
                  <a:solidFill>
                    <a:schemeClr val="accent3"/>
                  </a:solidFill>
                  <a:latin typeface="微软雅黑" panose="020B0503020204020204" pitchFamily="34" charset="-122"/>
                  <a:ea typeface="微软雅黑" panose="020B0503020204020204" pitchFamily="34" charset="-122"/>
                </a:defRPr>
              </a:lvl1pPr>
            </a:lstStyle>
            <a:p>
              <a:pPr defTabSz="813435">
                <a:lnSpc>
                  <a:spcPct val="130000"/>
                </a:lnSpc>
              </a:pPr>
              <a:r>
                <a:rPr lang="zh-CN" altLang="en-US" sz="1200" dirty="0">
                  <a:solidFill>
                    <a:schemeClr val="tx1"/>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rPr>
                <a:t>您的内容打在这里，或者通过复制您的文本后，在此框中选择粘贴，并选择只保留文字。</a:t>
              </a:r>
              <a:endParaRPr lang="en-US" altLang="zh-CN" sz="1200" dirty="0">
                <a:solidFill>
                  <a:schemeClr val="tx1"/>
                </a:solidFill>
                <a:latin typeface="汉仪字研欢乐宋W" panose="00020600040101010101" pitchFamily="18" charset="-122"/>
                <a:ea typeface="汉仪字研欢乐宋W" panose="00020600040101010101" pitchFamily="18" charset="-122"/>
                <a:cs typeface="Open Sans" panose="020B0606030504020204" pitchFamily="34" charset="0"/>
                <a:sym typeface="汉仪字研欢乐宋W" panose="00020600040101010101" pitchFamily="18" charset="-122"/>
              </a:endParaRPr>
            </a:p>
          </p:txBody>
        </p:sp>
      </p:grpSp>
      <p:sp>
        <p:nvSpPr>
          <p:cNvPr id="57" name="TextBox 9_1"/>
          <p:cNvSpPr txBox="1"/>
          <p:nvPr/>
        </p:nvSpPr>
        <p:spPr>
          <a:xfrm>
            <a:off x="188270" y="1235839"/>
            <a:ext cx="738664" cy="3281732"/>
          </a:xfrm>
          <a:prstGeom prst="rect">
            <a:avLst/>
          </a:prstGeom>
          <a:noFill/>
        </p:spPr>
        <p:txBody>
          <a:bodyPr vert="eaVert" wrap="square" rtlCol="0">
            <a:spAutoFit/>
          </a:body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47" presetClass="entr" presetSubtype="0"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down)">
                                      <p:cBhvr>
                                        <p:cTn id="16" dur="500"/>
                                        <p:tgtEl>
                                          <p:spTgt spid="79"/>
                                        </p:tgtEl>
                                      </p:cBhvr>
                                    </p:animEffect>
                                  </p:childTnLst>
                                </p:cTn>
                              </p:par>
                            </p:childTnLst>
                          </p:cTn>
                        </p:par>
                        <p:par>
                          <p:cTn id="17" fill="hold">
                            <p:stCondLst>
                              <p:cond delay="2500"/>
                            </p:stCondLst>
                            <p:childTnLst>
                              <p:par>
                                <p:cTn id="18" presetID="22" presetClass="entr" presetSubtype="4" fill="hold"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down)">
                                      <p:cBhvr>
                                        <p:cTn id="20" dur="500"/>
                                        <p:tgtEl>
                                          <p:spTgt spid="89"/>
                                        </p:tgtEl>
                                      </p:cBhvr>
                                    </p:animEffec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wipe(down)">
                                      <p:cBhvr>
                                        <p:cTn id="24" dur="500"/>
                                        <p:tgtEl>
                                          <p:spTgt spid="94"/>
                                        </p:tgtEl>
                                      </p:cBhvr>
                                    </p:animEffect>
                                  </p:childTnLst>
                                </p:cTn>
                              </p:par>
                            </p:childTnLst>
                          </p:cTn>
                        </p:par>
                        <p:par>
                          <p:cTn id="25" fill="hold">
                            <p:stCondLst>
                              <p:cond delay="3500"/>
                            </p:stCondLst>
                            <p:childTnLst>
                              <p:par>
                                <p:cTn id="26" presetID="22" presetClass="entr" presetSubtype="4"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down)">
                                      <p:cBhvr>
                                        <p:cTn id="28" dur="500"/>
                                        <p:tgtEl>
                                          <p:spTgt spid="84"/>
                                        </p:tgtEl>
                                      </p:cBhvr>
                                    </p:animEffect>
                                  </p:childTnLst>
                                </p:cTn>
                              </p:par>
                            </p:childTnLst>
                          </p:cTn>
                        </p:par>
                        <p:par>
                          <p:cTn id="29" fill="hold">
                            <p:stCondLst>
                              <p:cond delay="4000"/>
                            </p:stCondLst>
                            <p:childTnLst>
                              <p:par>
                                <p:cTn id="30" presetID="2" presetClass="entr" presetSubtype="4"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additive="base">
                                        <p:cTn id="32" dur="500" fill="hold"/>
                                        <p:tgtEl>
                                          <p:spTgt spid="99"/>
                                        </p:tgtEl>
                                        <p:attrNameLst>
                                          <p:attrName>ppt_x</p:attrName>
                                        </p:attrNameLst>
                                      </p:cBhvr>
                                      <p:tavLst>
                                        <p:tav tm="0">
                                          <p:val>
                                            <p:strVal val="#ppt_x"/>
                                          </p:val>
                                        </p:tav>
                                        <p:tav tm="100000">
                                          <p:val>
                                            <p:strVal val="#ppt_x"/>
                                          </p:val>
                                        </p:tav>
                                      </p:tavLst>
                                    </p:anim>
                                    <p:anim calcmode="lin" valueType="num">
                                      <p:cBhvr additive="base">
                                        <p:cTn id="33" dur="500" fill="hold"/>
                                        <p:tgtEl>
                                          <p:spTgt spid="9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02"/>
                                        </p:tgtEl>
                                        <p:attrNameLst>
                                          <p:attrName>style.visibility</p:attrName>
                                        </p:attrNameLst>
                                      </p:cBhvr>
                                      <p:to>
                                        <p:strVal val="visible"/>
                                      </p:to>
                                    </p:set>
                                    <p:anim calcmode="lin" valueType="num">
                                      <p:cBhvr additive="base">
                                        <p:cTn id="36" dur="500" fill="hold"/>
                                        <p:tgtEl>
                                          <p:spTgt spid="102"/>
                                        </p:tgtEl>
                                        <p:attrNameLst>
                                          <p:attrName>ppt_x</p:attrName>
                                        </p:attrNameLst>
                                      </p:cBhvr>
                                      <p:tavLst>
                                        <p:tav tm="0">
                                          <p:val>
                                            <p:strVal val="#ppt_x"/>
                                          </p:val>
                                        </p:tav>
                                        <p:tav tm="100000">
                                          <p:val>
                                            <p:strVal val="#ppt_x"/>
                                          </p:val>
                                        </p:tav>
                                      </p:tavLst>
                                    </p:anim>
                                    <p:anim calcmode="lin" valueType="num">
                                      <p:cBhvr additive="base">
                                        <p:cTn id="37" dur="500" fill="hold"/>
                                        <p:tgtEl>
                                          <p:spTgt spid="10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05"/>
                                        </p:tgtEl>
                                        <p:attrNameLst>
                                          <p:attrName>style.visibility</p:attrName>
                                        </p:attrNameLst>
                                      </p:cBhvr>
                                      <p:to>
                                        <p:strVal val="visible"/>
                                      </p:to>
                                    </p:set>
                                    <p:anim calcmode="lin" valueType="num">
                                      <p:cBhvr additive="base">
                                        <p:cTn id="40" dur="500" fill="hold"/>
                                        <p:tgtEl>
                                          <p:spTgt spid="105"/>
                                        </p:tgtEl>
                                        <p:attrNameLst>
                                          <p:attrName>ppt_x</p:attrName>
                                        </p:attrNameLst>
                                      </p:cBhvr>
                                      <p:tavLst>
                                        <p:tav tm="0">
                                          <p:val>
                                            <p:strVal val="#ppt_x"/>
                                          </p:val>
                                        </p:tav>
                                        <p:tav tm="100000">
                                          <p:val>
                                            <p:strVal val="#ppt_x"/>
                                          </p:val>
                                        </p:tav>
                                      </p:tavLst>
                                    </p:anim>
                                    <p:anim calcmode="lin" valueType="num">
                                      <p:cBhvr additive="base">
                                        <p:cTn id="41" dur="500" fill="hold"/>
                                        <p:tgtEl>
                                          <p:spTgt spid="10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08"/>
                                        </p:tgtEl>
                                        <p:attrNameLst>
                                          <p:attrName>style.visibility</p:attrName>
                                        </p:attrNameLst>
                                      </p:cBhvr>
                                      <p:to>
                                        <p:strVal val="visible"/>
                                      </p:to>
                                    </p:set>
                                    <p:anim calcmode="lin" valueType="num">
                                      <p:cBhvr additive="base">
                                        <p:cTn id="44" dur="500" fill="hold"/>
                                        <p:tgtEl>
                                          <p:spTgt spid="108"/>
                                        </p:tgtEl>
                                        <p:attrNameLst>
                                          <p:attrName>ppt_x</p:attrName>
                                        </p:attrNameLst>
                                      </p:cBhvr>
                                      <p:tavLst>
                                        <p:tav tm="0">
                                          <p:val>
                                            <p:strVal val="#ppt_x"/>
                                          </p:val>
                                        </p:tav>
                                        <p:tav tm="100000">
                                          <p:val>
                                            <p:strVal val="#ppt_x"/>
                                          </p:val>
                                        </p:tav>
                                      </p:tavLst>
                                    </p:anim>
                                    <p:anim calcmode="lin" valueType="num">
                                      <p:cBhvr additive="base">
                                        <p:cTn id="45"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636" y="3415476"/>
            <a:ext cx="2213364" cy="3442524"/>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7992" y="4451499"/>
            <a:ext cx="1190539" cy="1357884"/>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3842" y="359764"/>
            <a:ext cx="1764317" cy="1279674"/>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209155" cy="1279674"/>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9310" y="756123"/>
            <a:ext cx="1131612" cy="1047102"/>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435410"/>
            <a:ext cx="1108363" cy="1422590"/>
          </a:xfrm>
          <a:prstGeom prst="rect">
            <a:avLst/>
          </a:prstGeom>
        </p:spPr>
      </p:pic>
      <p:pic>
        <p:nvPicPr>
          <p:cNvPr id="25" name="图片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6151" y="5809383"/>
            <a:ext cx="1472635" cy="1047101"/>
          </a:xfrm>
          <a:prstGeom prst="rect">
            <a:avLst/>
          </a:prstGeom>
        </p:spPr>
      </p:pic>
      <p:pic>
        <p:nvPicPr>
          <p:cNvPr id="27" name="图片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51088" y="5235571"/>
            <a:ext cx="1998576" cy="1625636"/>
          </a:xfrm>
          <a:prstGeom prst="rect">
            <a:avLst/>
          </a:prstGeom>
        </p:spPr>
      </p:pic>
      <p:pic>
        <p:nvPicPr>
          <p:cNvPr id="31" name="图片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7061" y="3769425"/>
            <a:ext cx="1675032" cy="612980"/>
          </a:xfrm>
          <a:prstGeom prst="rect">
            <a:avLst/>
          </a:prstGeom>
        </p:spPr>
      </p:pic>
      <p:pic>
        <p:nvPicPr>
          <p:cNvPr id="33" name="图片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74855" y="563407"/>
            <a:ext cx="904876" cy="716267"/>
          </a:xfrm>
          <a:prstGeom prst="rect">
            <a:avLst/>
          </a:prstGeom>
        </p:spPr>
      </p:pic>
      <p:pic>
        <p:nvPicPr>
          <p:cNvPr id="23" name="图片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78073" y="1677361"/>
            <a:ext cx="9449629" cy="4184127"/>
          </a:xfrm>
          <a:prstGeom prst="rect">
            <a:avLst/>
          </a:prstGeom>
        </p:spPr>
      </p:pic>
      <p:pic>
        <p:nvPicPr>
          <p:cNvPr id="7" name="图片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488660" y="1275769"/>
            <a:ext cx="1697355" cy="1563479"/>
          </a:xfrm>
          <a:prstGeom prst="rect">
            <a:avLst/>
          </a:prstGeom>
        </p:spPr>
      </p:pic>
      <p:sp>
        <p:nvSpPr>
          <p:cNvPr id="36" name="矩形 259"/>
          <p:cNvSpPr>
            <a:spLocks noChangeArrowheads="1"/>
          </p:cNvSpPr>
          <p:nvPr/>
        </p:nvSpPr>
        <p:spPr bwMode="auto">
          <a:xfrm>
            <a:off x="4241021" y="4187620"/>
            <a:ext cx="3788897"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zh-CN" altLang="en-US" sz="3600">
                <a:solidFill>
                  <a:schemeClr val="tx1">
                    <a:lumMod val="85000"/>
                    <a:lumOff val="15000"/>
                  </a:schemeClr>
                </a:solidFill>
                <a:latin typeface="汉仪字研欢乐宋W" panose="00020600040101010101" pitchFamily="18" charset="-122"/>
                <a:ea typeface="汉仪字研欢乐宋W" panose="00020600040101010101" pitchFamily="18" charset="-122"/>
                <a:cs typeface="宋体" panose="02010600030101010101" pitchFamily="2" charset="-122"/>
                <a:sym typeface="汉仪字研欢乐宋W" panose="00020600040101010101" pitchFamily="18" charset="-122"/>
              </a:rPr>
              <a:t>老师：喜爱</a:t>
            </a:r>
            <a:r>
              <a:rPr lang="en-US" altLang="zh-CN" sz="3600">
                <a:solidFill>
                  <a:schemeClr val="tx1">
                    <a:lumMod val="85000"/>
                    <a:lumOff val="15000"/>
                  </a:schemeClr>
                </a:solidFill>
                <a:latin typeface="汉仪字研欢乐宋W" panose="00020600040101010101" pitchFamily="18" charset="-122"/>
                <a:ea typeface="汉仪字研欢乐宋W" panose="00020600040101010101" pitchFamily="18" charset="-122"/>
                <a:cs typeface="宋体" panose="02010600030101010101" pitchFamily="2" charset="-122"/>
                <a:sym typeface="汉仪字研欢乐宋W" panose="00020600040101010101" pitchFamily="18" charset="-122"/>
              </a:rPr>
              <a:t>PPT</a:t>
            </a:r>
            <a:endParaRPr lang="zh-CN" altLang="en-US" sz="3600" spc="6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宋体" panose="02010600030101010101" pitchFamily="2" charset="-122"/>
              <a:sym typeface="汉仪字研欢乐宋W" panose="00020600040101010101" pitchFamily="18" charset="-122"/>
            </a:endParaRPr>
          </a:p>
        </p:txBody>
      </p:sp>
      <p:sp>
        <p:nvSpPr>
          <p:cNvPr id="19" name="矩形 259"/>
          <p:cNvSpPr>
            <a:spLocks noChangeArrowheads="1"/>
          </p:cNvSpPr>
          <p:nvPr/>
        </p:nvSpPr>
        <p:spPr bwMode="auto">
          <a:xfrm>
            <a:off x="7733591" y="359764"/>
            <a:ext cx="3603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a:spcBef>
                <a:spcPct val="20000"/>
              </a:spcBef>
            </a:pPr>
            <a:r>
              <a:rPr lang="zh-CN" altLang="en-US" sz="1200" spc="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汉仪字研欢乐宋W" panose="00020600040101010101" pitchFamily="18" charset="-122"/>
              </a:rPr>
              <a:t>教师说课 </a:t>
            </a:r>
            <a:r>
              <a:rPr lang="en-US" altLang="zh-CN" sz="1200" b="1" spc="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汉仪字研欢乐宋W" panose="00020600040101010101" pitchFamily="18" charset="-122"/>
              </a:rPr>
              <a:t>·</a:t>
            </a:r>
            <a:r>
              <a:rPr lang="zh-CN" altLang="en-US" sz="1200" b="1" spc="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汉仪字研欢乐宋W" panose="00020600040101010101" pitchFamily="18" charset="-122"/>
              </a:rPr>
              <a:t> </a:t>
            </a:r>
            <a:r>
              <a:rPr lang="zh-CN" altLang="en-US" sz="1200" spc="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汉仪字研欢乐宋W" panose="00020600040101010101" pitchFamily="18" charset="-122"/>
              </a:rPr>
              <a:t>教育教学 </a:t>
            </a:r>
            <a:r>
              <a:rPr lang="en-US" altLang="zh-CN" sz="1200" b="1" spc="600" dirty="0">
                <a:solidFill>
                  <a:schemeClr val="tx1">
                    <a:lumMod val="75000"/>
                    <a:lumOff val="25000"/>
                  </a:schemeClr>
                </a:solidFill>
                <a:latin typeface="微软雅黑" panose="020B0503020204020204" pitchFamily="34" charset="-122"/>
                <a:cs typeface="宋体" panose="02010600030101010101" pitchFamily="2" charset="-122"/>
                <a:sym typeface="汉仪字研欢乐宋W" panose="00020600040101010101" pitchFamily="18" charset="-122"/>
              </a:rPr>
              <a:t>·</a:t>
            </a:r>
            <a:r>
              <a:rPr lang="zh-CN" altLang="en-US" sz="1200" spc="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汉仪字研欢乐宋W" panose="00020600040101010101" pitchFamily="18" charset="-122"/>
              </a:rPr>
              <a:t> 教学课件 </a:t>
            </a:r>
            <a:endParaRPr lang="en-US" altLang="zh-CN" sz="1200" spc="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汉仪字研欢乐宋W" panose="00020600040101010101" pitchFamily="18" charset="-122"/>
            </a:endParaRPr>
          </a:p>
        </p:txBody>
      </p:sp>
      <p:cxnSp>
        <p:nvCxnSpPr>
          <p:cNvPr id="3" name="直接连接符 2"/>
          <p:cNvCxnSpPr/>
          <p:nvPr/>
        </p:nvCxnSpPr>
        <p:spPr>
          <a:xfrm>
            <a:off x="3815542" y="3936347"/>
            <a:ext cx="0" cy="3886"/>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2499316" y="2572362"/>
            <a:ext cx="7283006" cy="1381407"/>
            <a:chOff x="2499316" y="2572362"/>
            <a:chExt cx="7283006" cy="1381407"/>
          </a:xfrm>
        </p:grpSpPr>
        <p:sp>
          <p:nvSpPr>
            <p:cNvPr id="22" name="矩形 259"/>
            <p:cNvSpPr>
              <a:spLocks noChangeArrowheads="1"/>
            </p:cNvSpPr>
            <p:nvPr/>
          </p:nvSpPr>
          <p:spPr bwMode="auto">
            <a:xfrm>
              <a:off x="2531974" y="2599552"/>
              <a:ext cx="725034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zh-CN" altLang="en-US" sz="8800" dirty="0">
                  <a:solidFill>
                    <a:schemeClr val="accent1"/>
                  </a:solidFill>
                  <a:latin typeface="汉仪字研欢乐宋W" panose="00020600040101010101" pitchFamily="18" charset="-122"/>
                  <a:ea typeface="汉仪字研欢乐宋W" panose="00020600040101010101" pitchFamily="18" charset="-122"/>
                  <a:cs typeface="宋体" panose="02010600030101010101" pitchFamily="2" charset="-122"/>
                  <a:sym typeface="汉仪字研欢乐宋W" panose="00020600040101010101" pitchFamily="18" charset="-122"/>
                </a:rPr>
                <a:t>感谢聆听</a:t>
              </a:r>
              <a:endParaRPr lang="en-US" altLang="zh-CN" sz="8800" spc="600" dirty="0">
                <a:solidFill>
                  <a:schemeClr val="accent1"/>
                </a:solidFill>
                <a:latin typeface="汉仪字研欢乐宋W" panose="00020600040101010101" pitchFamily="18" charset="-122"/>
                <a:ea typeface="汉仪字研欢乐宋W" panose="00020600040101010101" pitchFamily="18" charset="-122"/>
                <a:cs typeface="宋体" panose="02010600030101010101" pitchFamily="2" charset="-122"/>
                <a:sym typeface="汉仪字研欢乐宋W" panose="00020600040101010101" pitchFamily="18" charset="-122"/>
              </a:endParaRPr>
            </a:p>
          </p:txBody>
        </p:sp>
        <p:sp>
          <p:nvSpPr>
            <p:cNvPr id="24" name="矩形 259"/>
            <p:cNvSpPr>
              <a:spLocks noChangeArrowheads="1"/>
            </p:cNvSpPr>
            <p:nvPr/>
          </p:nvSpPr>
          <p:spPr bwMode="auto">
            <a:xfrm>
              <a:off x="2499316" y="2572362"/>
              <a:ext cx="725034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zh-CN" altLang="en-US" sz="8800" dirty="0">
                  <a:solidFill>
                    <a:srgbClr val="FFB8B5"/>
                  </a:solidFill>
                  <a:latin typeface="汉仪字研欢乐宋W" panose="00020600040101010101" pitchFamily="18" charset="-122"/>
                  <a:ea typeface="汉仪字研欢乐宋W" panose="00020600040101010101" pitchFamily="18" charset="-122"/>
                  <a:cs typeface="宋体" panose="02010600030101010101" pitchFamily="2" charset="-122"/>
                  <a:sym typeface="汉仪字研欢乐宋W" panose="00020600040101010101" pitchFamily="18" charset="-122"/>
                </a:rPr>
                <a:t>感谢聆听</a:t>
              </a:r>
              <a:endParaRPr lang="en-US" altLang="zh-CN" sz="8800" spc="600" dirty="0">
                <a:solidFill>
                  <a:srgbClr val="FFB8B5"/>
                </a:solidFill>
                <a:latin typeface="汉仪字研欢乐宋W" panose="00020600040101010101" pitchFamily="18" charset="-122"/>
                <a:ea typeface="汉仪字研欢乐宋W" panose="00020600040101010101" pitchFamily="18" charset="-122"/>
                <a:cs typeface="宋体" panose="02010600030101010101" pitchFamily="2" charset="-122"/>
                <a:sym typeface="汉仪字研欢乐宋W" panose="00020600040101010101"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par>
                          <p:cTn id="46" fill="hold">
                            <p:stCondLst>
                              <p:cond delay="50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36"/>
                                        </p:tgtEl>
                                        <p:attrNameLst>
                                          <p:attrName>ppt_y</p:attrName>
                                        </p:attrNameLst>
                                      </p:cBhvr>
                                      <p:tavLst>
                                        <p:tav tm="0">
                                          <p:val>
                                            <p:strVal val="#ppt_y"/>
                                          </p:val>
                                        </p:tav>
                                        <p:tav tm="100000">
                                          <p:val>
                                            <p:strVal val="#ppt_y"/>
                                          </p:val>
                                        </p:tav>
                                      </p:tavLst>
                                    </p:anim>
                                    <p:anim calcmode="lin" valueType="num">
                                      <p:cBhvr>
                                        <p:cTn id="51"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36"/>
                                        </p:tgtEl>
                                      </p:cBhvr>
                                    </p:animEffect>
                                  </p:childTnLst>
                                </p:cTn>
                              </p:par>
                            </p:childTnLst>
                          </p:cTn>
                        </p:par>
                        <p:par>
                          <p:cTn id="54" fill="hold">
                            <p:stCondLst>
                              <p:cond delay="135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9"/>
                                        </p:tgtEl>
                                        <p:attrNameLst>
                                          <p:attrName>ppt_y</p:attrName>
                                        </p:attrNameLst>
                                      </p:cBhvr>
                                      <p:tavLst>
                                        <p:tav tm="0">
                                          <p:val>
                                            <p:strVal val="#ppt_y"/>
                                          </p:val>
                                        </p:tav>
                                        <p:tav tm="100000">
                                          <p:val>
                                            <p:strVal val="#ppt_y"/>
                                          </p:val>
                                        </p:tav>
                                      </p:tavLst>
                                    </p:anim>
                                    <p:anim calcmode="lin" valueType="num">
                                      <p:cBhvr>
                                        <p:cTn id="5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2209155" cy="1279674"/>
          </a:xfrm>
          <a:prstGeom prst="rect">
            <a:avLst/>
          </a:prstGeom>
        </p:spPr>
      </p:pic>
      <p:sp>
        <p:nvSpPr>
          <p:cNvPr id="13" name="文本框 2"/>
          <p:cNvSpPr txBox="1">
            <a:spLocks noChangeArrowheads="1"/>
          </p:cNvSpPr>
          <p:nvPr>
            <p:custDataLst>
              <p:tags r:id="rId2"/>
            </p:custDataLst>
          </p:nvPr>
        </p:nvSpPr>
        <p:spPr bwMode="auto">
          <a:xfrm rot="21031082">
            <a:off x="2516172" y="2670861"/>
            <a:ext cx="5695313" cy="1015663"/>
          </a:xfrm>
          <a:prstGeom prst="rect">
            <a:avLst/>
          </a:prstGeom>
          <a:solidFill>
            <a:srgbClr val="FFFFFF"/>
          </a:solid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6600" dirty="0">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endParaRPr>
          </a:p>
        </p:txBody>
      </p:sp>
      <p:sp>
        <p:nvSpPr>
          <p:cNvPr id="14" name="文本框 2"/>
          <p:cNvSpPr txBox="1">
            <a:spLocks noChangeArrowheads="1"/>
          </p:cNvSpPr>
          <p:nvPr>
            <p:custDataLst>
              <p:tags r:id="rId3"/>
            </p:custDataLst>
          </p:nvPr>
        </p:nvSpPr>
        <p:spPr bwMode="auto">
          <a:xfrm rot="21031082">
            <a:off x="3601064" y="3757731"/>
            <a:ext cx="5695313" cy="1015663"/>
          </a:xfrm>
          <a:prstGeom prst="rect">
            <a:avLst/>
          </a:prstGeom>
          <a:solidFill>
            <a:srgbClr val="FCEFBB"/>
          </a:solid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6600" dirty="0">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endParaRPr>
          </a:p>
        </p:txBody>
      </p:sp>
      <p:sp>
        <p:nvSpPr>
          <p:cNvPr id="10" name="文本框 2"/>
          <p:cNvSpPr txBox="1">
            <a:spLocks noChangeArrowheads="1"/>
          </p:cNvSpPr>
          <p:nvPr>
            <p:custDataLst>
              <p:tags r:id="rId4"/>
            </p:custDataLst>
          </p:nvPr>
        </p:nvSpPr>
        <p:spPr bwMode="auto">
          <a:xfrm rot="21031082">
            <a:off x="2435187" y="2646209"/>
            <a:ext cx="5695313" cy="1015663"/>
          </a:xfrm>
          <a:prstGeom prst="rect">
            <a:avLst/>
          </a:prstGeom>
          <a:solidFill>
            <a:srgbClr val="66D9FF"/>
          </a:solidFill>
          <a:ln w="28575">
            <a:solidFill>
              <a:schemeClr val="tx1"/>
            </a:solid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rPr>
              <a:t>     01</a:t>
            </a:r>
            <a:endParaRPr lang="zh-CN" altLang="en-US" sz="66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endParaRPr>
          </a:p>
        </p:txBody>
      </p:sp>
      <p:sp>
        <p:nvSpPr>
          <p:cNvPr id="11" name="文本框 2"/>
          <p:cNvSpPr txBox="1">
            <a:spLocks noChangeArrowheads="1"/>
          </p:cNvSpPr>
          <p:nvPr>
            <p:custDataLst>
              <p:tags r:id="rId5"/>
            </p:custDataLst>
          </p:nvPr>
        </p:nvSpPr>
        <p:spPr bwMode="auto">
          <a:xfrm rot="21031082">
            <a:off x="3520079" y="3733079"/>
            <a:ext cx="5695313" cy="1015663"/>
          </a:xfrm>
          <a:prstGeom prst="rect">
            <a:avLst/>
          </a:prstGeom>
          <a:solidFill>
            <a:srgbClr val="F9B4B8"/>
          </a:solidFill>
          <a:ln w="28575">
            <a:solidFill>
              <a:schemeClr val="tx1"/>
            </a:solid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66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rPr>
              <a:t>教学效果</a:t>
            </a:r>
          </a:p>
        </p:txBody>
      </p:sp>
      <p:grpSp>
        <p:nvGrpSpPr>
          <p:cNvPr id="21" name="组合 20"/>
          <p:cNvGrpSpPr/>
          <p:nvPr/>
        </p:nvGrpSpPr>
        <p:grpSpPr>
          <a:xfrm>
            <a:off x="4430697" y="2609563"/>
            <a:ext cx="968168" cy="2481684"/>
            <a:chOff x="4430697" y="2609563"/>
            <a:chExt cx="968168" cy="2481684"/>
          </a:xfrm>
        </p:grpSpPr>
        <p:sp>
          <p:nvSpPr>
            <p:cNvPr id="17" name="矩形 16"/>
            <p:cNvSpPr/>
            <p:nvPr/>
          </p:nvSpPr>
          <p:spPr>
            <a:xfrm rot="4771433">
              <a:off x="4239736" y="2800524"/>
              <a:ext cx="1111266" cy="729343"/>
            </a:xfrm>
            <a:prstGeom prst="rect">
              <a:avLst/>
            </a:prstGeom>
            <a:gradFill>
              <a:gsLst>
                <a:gs pos="12000">
                  <a:schemeClr val="tx1">
                    <a:alpha val="32000"/>
                  </a:schemeClr>
                </a:gs>
                <a:gs pos="100000">
                  <a:srgbClr val="FEE479">
                    <a:alpha val="0"/>
                  </a:srgbClr>
                </a:gs>
              </a:gsLst>
              <a:lin ang="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0" name="矩形 19"/>
            <p:cNvSpPr/>
            <p:nvPr/>
          </p:nvSpPr>
          <p:spPr>
            <a:xfrm rot="4771433" flipH="1" flipV="1">
              <a:off x="4478561" y="4170942"/>
              <a:ext cx="1111266" cy="729343"/>
            </a:xfrm>
            <a:prstGeom prst="rect">
              <a:avLst/>
            </a:prstGeom>
            <a:gradFill>
              <a:gsLst>
                <a:gs pos="12000">
                  <a:schemeClr val="tx1">
                    <a:alpha val="32000"/>
                  </a:schemeClr>
                </a:gs>
                <a:gs pos="100000">
                  <a:srgbClr val="FEE479">
                    <a:alpha val="0"/>
                  </a:srgbClr>
                </a:gs>
              </a:gsLst>
              <a:lin ang="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pic>
        <p:nvPicPr>
          <p:cNvPr id="2" name="图片 1"/>
          <p:cNvPicPr>
            <a:picLocks noChangeAspect="1"/>
          </p:cNvPicPr>
          <p:nvPr/>
        </p:nvPicPr>
        <p:blipFill rotWithShape="1">
          <a:blip r:embed="rId9" cstate="print">
            <a:extLst>
              <a:ext uri="{28A0092B-C50C-407E-A947-70E740481C1C}">
                <a14:useLocalDpi xmlns:a14="http://schemas.microsoft.com/office/drawing/2010/main" val="0"/>
              </a:ext>
            </a:extLst>
          </a:blip>
          <a:srcRect l="57596" t="85780" r="28322"/>
          <a:stretch>
            <a:fillRect/>
          </a:stretch>
        </p:blipFill>
        <p:spPr>
          <a:xfrm>
            <a:off x="10335091" y="3412408"/>
            <a:ext cx="1146332" cy="1153887"/>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637" y="5809383"/>
            <a:ext cx="1472635" cy="1047101"/>
          </a:xfrm>
          <a:prstGeom prst="rect">
            <a:avLst/>
          </a:prstGeom>
        </p:spPr>
      </p:pic>
      <p:pic>
        <p:nvPicPr>
          <p:cNvPr id="5" name="图片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3046" y="3699087"/>
            <a:ext cx="1675032" cy="612980"/>
          </a:xfrm>
          <a:prstGeom prst="rect">
            <a:avLst/>
          </a:prstGeom>
        </p:spPr>
      </p:pic>
      <p:pic>
        <p:nvPicPr>
          <p:cNvPr id="8" name="图片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16076" y="1205431"/>
            <a:ext cx="1697355" cy="1563479"/>
          </a:xfrm>
          <a:prstGeom prst="rect">
            <a:avLst/>
          </a:prstGeom>
        </p:spPr>
      </p:pic>
      <p:sp>
        <p:nvSpPr>
          <p:cNvPr id="16" name="矩形 15"/>
          <p:cNvSpPr/>
          <p:nvPr/>
        </p:nvSpPr>
        <p:spPr>
          <a:xfrm rot="21033330">
            <a:off x="2351449" y="2504788"/>
            <a:ext cx="2868246" cy="3282461"/>
          </a:xfrm>
          <a:prstGeom prst="rect">
            <a:avLst/>
          </a:prstGeom>
          <a:solidFill>
            <a:srgbClr val="FEE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pic>
        <p:nvPicPr>
          <p:cNvPr id="6" name="图片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3664" y="489164"/>
            <a:ext cx="904876" cy="716267"/>
          </a:xfrm>
          <a:prstGeom prst="rect">
            <a:avLst/>
          </a:prstGeom>
        </p:spPr>
      </p:pic>
      <p:pic>
        <p:nvPicPr>
          <p:cNvPr id="9" name="图片 8"/>
          <p:cNvPicPr>
            <a:picLocks noChangeAspect="1"/>
          </p:cNvPicPr>
          <p:nvPr/>
        </p:nvPicPr>
        <p:blipFill rotWithShape="1">
          <a:blip r:embed="rId9" cstate="print">
            <a:extLst>
              <a:ext uri="{28A0092B-C50C-407E-A947-70E740481C1C}">
                <a14:useLocalDpi xmlns:a14="http://schemas.microsoft.com/office/drawing/2010/main" val="0"/>
              </a:ext>
            </a:extLst>
          </a:blip>
          <a:srcRect l="59495" t="36695" r="17404" b="51320"/>
          <a:stretch>
            <a:fillRect/>
          </a:stretch>
        </p:blipFill>
        <p:spPr>
          <a:xfrm>
            <a:off x="3904501" y="1383246"/>
            <a:ext cx="1589314" cy="821960"/>
          </a:xfrm>
          <a:prstGeom prst="rect">
            <a:avLst/>
          </a:prstGeom>
        </p:spPr>
      </p:pic>
      <p:pic>
        <p:nvPicPr>
          <p:cNvPr id="12" name="图片 11"/>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84" t="74691"/>
          <a:stretch>
            <a:fillRect/>
          </a:stretch>
        </p:blipFill>
        <p:spPr>
          <a:xfrm rot="5079879">
            <a:off x="1005501" y="2412465"/>
            <a:ext cx="5900512" cy="2573243"/>
          </a:xfrm>
          <a:prstGeom prst="rect">
            <a:avLst/>
          </a:prstGeom>
        </p:spPr>
      </p:pic>
      <p:pic>
        <p:nvPicPr>
          <p:cNvPr id="4" name="图片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96793" y="5235571"/>
            <a:ext cx="1998576" cy="1625636"/>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t="67845" r="57386"/>
          <a:stretch>
            <a:fillRect/>
          </a:stretch>
        </p:blipFill>
        <p:spPr>
          <a:xfrm>
            <a:off x="9260145" y="0"/>
            <a:ext cx="2931855" cy="2205206"/>
          </a:xfrm>
          <a:prstGeom prst="rect">
            <a:avLst/>
          </a:prstGeom>
        </p:spPr>
      </p:pic>
      <p:pic>
        <p:nvPicPr>
          <p:cNvPr id="24" name="图片 23"/>
          <p:cNvPicPr>
            <a:picLocks noChangeAspect="1"/>
          </p:cNvPicPr>
          <p:nvPr/>
        </p:nvPicPr>
        <p:blipFill rotWithShape="1">
          <a:blip r:embed="rId9" cstate="print">
            <a:extLst>
              <a:ext uri="{28A0092B-C50C-407E-A947-70E740481C1C}">
                <a14:useLocalDpi xmlns:a14="http://schemas.microsoft.com/office/drawing/2010/main" val="0"/>
              </a:ext>
            </a:extLst>
          </a:blip>
          <a:srcRect r="42802" b="64226"/>
          <a:stretch>
            <a:fillRect/>
          </a:stretch>
        </p:blipFill>
        <p:spPr>
          <a:xfrm>
            <a:off x="8256816" y="4404646"/>
            <a:ext cx="3935184" cy="2453354"/>
          </a:xfrm>
          <a:prstGeom prst="rect">
            <a:avLst/>
          </a:prstGeom>
        </p:spPr>
      </p:pic>
      <p:pic>
        <p:nvPicPr>
          <p:cNvPr id="25" name="图片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972850">
            <a:off x="5427470" y="982592"/>
            <a:ext cx="1764317" cy="1279674"/>
          </a:xfrm>
          <a:prstGeom prst="rect">
            <a:avLst/>
          </a:prstGeom>
        </p:spPr>
      </p:pic>
      <p:pic>
        <p:nvPicPr>
          <p:cNvPr id="26" name="图片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972850" flipH="1" flipV="1">
            <a:off x="6298652" y="4888574"/>
            <a:ext cx="1764317" cy="1279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par>
                                <p:cTn id="43" presetID="22" presetClass="entr" presetSubtype="4"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par>
                                <p:cTn id="46" presetID="22" presetClass="entr" presetSubtype="4"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24821" y="1801740"/>
            <a:ext cx="10400728" cy="3575274"/>
            <a:chOff x="1024821" y="2516216"/>
            <a:chExt cx="10400728" cy="3575274"/>
          </a:xfrm>
        </p:grpSpPr>
        <p:grpSp>
          <p:nvGrpSpPr>
            <p:cNvPr id="20" name="组合 19"/>
            <p:cNvGrpSpPr/>
            <p:nvPr/>
          </p:nvGrpSpPr>
          <p:grpSpPr>
            <a:xfrm>
              <a:off x="1024821" y="2516216"/>
              <a:ext cx="10400728" cy="3575274"/>
              <a:chOff x="1024821" y="2516216"/>
              <a:chExt cx="10400728" cy="3575274"/>
            </a:xfrm>
          </p:grpSpPr>
          <p:grpSp>
            <p:nvGrpSpPr>
              <p:cNvPr id="21" name="0ec60022-c74f-4233-866c-778ad97347ed" descr="AhgAAB+LCAAAAAAABADdlsty2jAUht9FbXY0Y0m+xN7hZOiw6GVCJl10WCi2Amp9YWy5Q4fh3SvjCzZWsFm0RR425ugc6f+Pjj/Ygff894YCByxCkvAHRlYJCeechmAC5j5woiwIJsBlkc+i1cckzjYpcL7v6rLmyjfG188kyGheGzHOSFB8dTr5VdonFrEwC8s07VYTIbJthKBWBJnvB7SZNo84TX7VJ8A8dnhe8EQcMIuTkHBx4E7b34ByCTiGdavt82KfbkXRBDwVsio9pby8AVKf+UJuc+r/yFIe0ogfi74S0ToqVEn8duuO2bUcdNqPD7akI8jSDh7KnRdrsqGfxVa53rIDeQiCZe2upVYcLB5avveTNwU/0e2FFvOKpjnZfZyVn2/QVF9KkOleSpTXo3gfB3HSP4pVWmf9y+sr8+gj9cSxVdLj6gU4umHY2BQX4yZZuhaZ72YzTbORboBKNNzLpqzaZeiUneQP6f6hpNl+4SKlfOodXRTvTxF3E7Za84imaRmu5J+7IJd4P2HVsc6wVaJb91UEz8zZf7OKLppFxcy9yYm5F0cX3dzZN+3KoW/iJvTRiKGPlIY+umboQ4R127TNE+pb0L2XUh+NkfqoRX2kLhj7qa+wuX7qDzWnMvUt1KQ+HjH1sdLUx9dMfduAOtZRC/qmiR5sKIU+HiP0cQv6WF0u9kNfYXP90B9q7u9BH/0D6t81qa+PmPq60tTXr5n6EGLNMnSrhX3o3k2n8v/6+tiw3xmw0cFQYXP9P2NDzS3F5w9uAYLcAhgAAA=="/>
              <p:cNvGrpSpPr>
                <a:grpSpLocks noChangeAspect="1"/>
              </p:cNvGrpSpPr>
              <p:nvPr/>
            </p:nvGrpSpPr>
            <p:grpSpPr>
              <a:xfrm>
                <a:off x="1024821" y="2516216"/>
                <a:ext cx="3470924" cy="3575274"/>
                <a:chOff x="4360538" y="894533"/>
                <a:chExt cx="3470924" cy="3575274"/>
              </a:xfrm>
            </p:grpSpPr>
            <p:sp>
              <p:nvSpPr>
                <p:cNvPr id="47" name="ValueShape1"/>
                <p:cNvSpPr/>
                <p:nvPr/>
              </p:nvSpPr>
              <p:spPr>
                <a:xfrm>
                  <a:off x="5575734" y="2308586"/>
                  <a:ext cx="1089264" cy="1073079"/>
                </a:xfrm>
                <a:prstGeom prst="arc">
                  <a:avLst>
                    <a:gd name="adj1" fmla="val 16200000"/>
                    <a:gd name="adj2" fmla="val 6912000"/>
                  </a:avLst>
                </a:prstGeom>
                <a:noFill/>
                <a:ln w="127000" cap="rnd">
                  <a:solidFill>
                    <a:schemeClr val="accent6"/>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8" name="ValueShape2"/>
                <p:cNvSpPr/>
                <p:nvPr/>
              </p:nvSpPr>
              <p:spPr>
                <a:xfrm>
                  <a:off x="5154982" y="1870241"/>
                  <a:ext cx="1930768" cy="1902079"/>
                </a:xfrm>
                <a:prstGeom prst="arc">
                  <a:avLst>
                    <a:gd name="adj1" fmla="val 16200000"/>
                    <a:gd name="adj2" fmla="val 8208000"/>
                  </a:avLst>
                </a:prstGeom>
                <a:noFill/>
                <a:ln w="12700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9" name="ValueShape3"/>
                <p:cNvSpPr/>
                <p:nvPr/>
              </p:nvSpPr>
              <p:spPr>
                <a:xfrm>
                  <a:off x="4737653" y="1454159"/>
                  <a:ext cx="2716695" cy="2676327"/>
                </a:xfrm>
                <a:prstGeom prst="arc">
                  <a:avLst>
                    <a:gd name="adj1" fmla="val 16200000"/>
                    <a:gd name="adj2" fmla="val 10152000"/>
                  </a:avLst>
                </a:prstGeom>
                <a:noFill/>
                <a:ln w="127000"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50" name="ValueShape4"/>
                <p:cNvSpPr/>
                <p:nvPr/>
              </p:nvSpPr>
              <p:spPr>
                <a:xfrm>
                  <a:off x="4360538" y="1050458"/>
                  <a:ext cx="3470924" cy="3419349"/>
                </a:xfrm>
                <a:prstGeom prst="arc">
                  <a:avLst>
                    <a:gd name="adj1" fmla="val 16200000"/>
                    <a:gd name="adj2" fmla="val 11448000"/>
                  </a:avLst>
                </a:prstGeom>
                <a:noFill/>
                <a:ln w="12700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51" name="IconShape1"/>
                <p:cNvSpPr/>
                <p:nvPr/>
              </p:nvSpPr>
              <p:spPr bwMode="auto">
                <a:xfrm>
                  <a:off x="5674593" y="2146794"/>
                  <a:ext cx="272590" cy="269175"/>
                </a:xfrm>
                <a:custGeom>
                  <a:avLst/>
                  <a:gdLst>
                    <a:gd name="connsiteX0" fmla="*/ 294031 w 589495"/>
                    <a:gd name="connsiteY0" fmla="*/ 428319 h 582109"/>
                    <a:gd name="connsiteX1" fmla="*/ 260564 w 589495"/>
                    <a:gd name="connsiteY1" fmla="*/ 461751 h 582109"/>
                    <a:gd name="connsiteX2" fmla="*/ 294031 w 589495"/>
                    <a:gd name="connsiteY2" fmla="*/ 574945 h 582109"/>
                    <a:gd name="connsiteX3" fmla="*/ 327497 w 589495"/>
                    <a:gd name="connsiteY3" fmla="*/ 461751 h 582109"/>
                    <a:gd name="connsiteX4" fmla="*/ 231400 w 589495"/>
                    <a:gd name="connsiteY4" fmla="*/ 342826 h 582109"/>
                    <a:gd name="connsiteX5" fmla="*/ 294509 w 589495"/>
                    <a:gd name="connsiteY5" fmla="*/ 402050 h 582109"/>
                    <a:gd name="connsiteX6" fmla="*/ 359052 w 589495"/>
                    <a:gd name="connsiteY6" fmla="*/ 343304 h 582109"/>
                    <a:gd name="connsiteX7" fmla="*/ 391563 w 589495"/>
                    <a:gd name="connsiteY7" fmla="*/ 372916 h 582109"/>
                    <a:gd name="connsiteX8" fmla="*/ 471405 w 589495"/>
                    <a:gd name="connsiteY8" fmla="*/ 408737 h 582109"/>
                    <a:gd name="connsiteX9" fmla="*/ 500569 w 589495"/>
                    <a:gd name="connsiteY9" fmla="*/ 433095 h 582109"/>
                    <a:gd name="connsiteX10" fmla="*/ 589495 w 589495"/>
                    <a:gd name="connsiteY10" fmla="*/ 582109 h 582109"/>
                    <a:gd name="connsiteX11" fmla="*/ 0 w 589495"/>
                    <a:gd name="connsiteY11" fmla="*/ 582109 h 582109"/>
                    <a:gd name="connsiteX12" fmla="*/ 89404 w 589495"/>
                    <a:gd name="connsiteY12" fmla="*/ 433095 h 582109"/>
                    <a:gd name="connsiteX13" fmla="*/ 117612 w 589495"/>
                    <a:gd name="connsiteY13" fmla="*/ 409214 h 582109"/>
                    <a:gd name="connsiteX14" fmla="*/ 194108 w 589495"/>
                    <a:gd name="connsiteY14" fmla="*/ 373871 h 582109"/>
                    <a:gd name="connsiteX15" fmla="*/ 288797 w 589495"/>
                    <a:gd name="connsiteY15" fmla="*/ 51 h 582109"/>
                    <a:gd name="connsiteX16" fmla="*/ 442776 w 589495"/>
                    <a:gd name="connsiteY16" fmla="*/ 139939 h 582109"/>
                    <a:gd name="connsiteX17" fmla="*/ 440385 w 589495"/>
                    <a:gd name="connsiteY17" fmla="*/ 164765 h 582109"/>
                    <a:gd name="connsiteX18" fmla="*/ 407390 w 589495"/>
                    <a:gd name="connsiteY18" fmla="*/ 246406 h 582109"/>
                    <a:gd name="connsiteX19" fmla="*/ 401173 w 589495"/>
                    <a:gd name="connsiteY19" fmla="*/ 175269 h 582109"/>
                    <a:gd name="connsiteX20" fmla="*/ 316054 w 589495"/>
                    <a:gd name="connsiteY20" fmla="*/ 83124 h 582109"/>
                    <a:gd name="connsiteX21" fmla="*/ 181681 w 589495"/>
                    <a:gd name="connsiteY21" fmla="*/ 186727 h 582109"/>
                    <a:gd name="connsiteX22" fmla="*/ 181203 w 589495"/>
                    <a:gd name="connsiteY22" fmla="*/ 246406 h 582109"/>
                    <a:gd name="connsiteX23" fmla="*/ 147729 w 589495"/>
                    <a:gd name="connsiteY23" fmla="*/ 161423 h 582109"/>
                    <a:gd name="connsiteX24" fmla="*/ 146295 w 589495"/>
                    <a:gd name="connsiteY24" fmla="*/ 154262 h 582109"/>
                    <a:gd name="connsiteX25" fmla="*/ 146295 w 589495"/>
                    <a:gd name="connsiteY25" fmla="*/ 153307 h 582109"/>
                    <a:gd name="connsiteX26" fmla="*/ 145817 w 589495"/>
                    <a:gd name="connsiteY26" fmla="*/ 143281 h 582109"/>
                    <a:gd name="connsiteX27" fmla="*/ 288797 w 589495"/>
                    <a:gd name="connsiteY27" fmla="*/ 51 h 58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9495" h="582109">
                      <a:moveTo>
                        <a:pt x="294031" y="428319"/>
                      </a:moveTo>
                      <a:lnTo>
                        <a:pt x="260564" y="461751"/>
                      </a:lnTo>
                      <a:lnTo>
                        <a:pt x="294031" y="574945"/>
                      </a:lnTo>
                      <a:lnTo>
                        <a:pt x="327497" y="461751"/>
                      </a:lnTo>
                      <a:close/>
                      <a:moveTo>
                        <a:pt x="231400" y="342826"/>
                      </a:moveTo>
                      <a:lnTo>
                        <a:pt x="294509" y="402050"/>
                      </a:lnTo>
                      <a:lnTo>
                        <a:pt x="359052" y="343304"/>
                      </a:lnTo>
                      <a:lnTo>
                        <a:pt x="391563" y="372916"/>
                      </a:lnTo>
                      <a:lnTo>
                        <a:pt x="471405" y="408737"/>
                      </a:lnTo>
                      <a:cubicBezTo>
                        <a:pt x="482879" y="413513"/>
                        <a:pt x="493398" y="421632"/>
                        <a:pt x="500569" y="433095"/>
                      </a:cubicBezTo>
                      <a:lnTo>
                        <a:pt x="589495" y="582109"/>
                      </a:lnTo>
                      <a:lnTo>
                        <a:pt x="0" y="582109"/>
                      </a:lnTo>
                      <a:lnTo>
                        <a:pt x="89404" y="433095"/>
                      </a:lnTo>
                      <a:cubicBezTo>
                        <a:pt x="96097" y="421632"/>
                        <a:pt x="106138" y="413513"/>
                        <a:pt x="117612" y="409214"/>
                      </a:cubicBezTo>
                      <a:lnTo>
                        <a:pt x="194108" y="373871"/>
                      </a:lnTo>
                      <a:close/>
                      <a:moveTo>
                        <a:pt x="288797" y="51"/>
                      </a:moveTo>
                      <a:cubicBezTo>
                        <a:pt x="384914" y="-1859"/>
                        <a:pt x="442776" y="50181"/>
                        <a:pt x="442776" y="139939"/>
                      </a:cubicBezTo>
                      <a:cubicBezTo>
                        <a:pt x="443254" y="149965"/>
                        <a:pt x="442298" y="158559"/>
                        <a:pt x="440385" y="164765"/>
                      </a:cubicBezTo>
                      <a:cubicBezTo>
                        <a:pt x="436559" y="187682"/>
                        <a:pt x="426039" y="237335"/>
                        <a:pt x="407390" y="246406"/>
                      </a:cubicBezTo>
                      <a:cubicBezTo>
                        <a:pt x="414084" y="225877"/>
                        <a:pt x="416475" y="200573"/>
                        <a:pt x="401173" y="175269"/>
                      </a:cubicBezTo>
                      <a:cubicBezTo>
                        <a:pt x="363874" y="151397"/>
                        <a:pt x="316054" y="83124"/>
                        <a:pt x="316054" y="83124"/>
                      </a:cubicBezTo>
                      <a:cubicBezTo>
                        <a:pt x="322271" y="76440"/>
                        <a:pt x="233326" y="176224"/>
                        <a:pt x="181681" y="186727"/>
                      </a:cubicBezTo>
                      <a:cubicBezTo>
                        <a:pt x="172596" y="208212"/>
                        <a:pt x="175465" y="229219"/>
                        <a:pt x="181203" y="246406"/>
                      </a:cubicBezTo>
                      <a:cubicBezTo>
                        <a:pt x="161597" y="236858"/>
                        <a:pt x="151077" y="182430"/>
                        <a:pt x="147729" y="161423"/>
                      </a:cubicBezTo>
                      <a:cubicBezTo>
                        <a:pt x="147251" y="159036"/>
                        <a:pt x="146773" y="156649"/>
                        <a:pt x="146295" y="154262"/>
                      </a:cubicBezTo>
                      <a:cubicBezTo>
                        <a:pt x="146295" y="153784"/>
                        <a:pt x="146295" y="153307"/>
                        <a:pt x="146295" y="153307"/>
                      </a:cubicBezTo>
                      <a:cubicBezTo>
                        <a:pt x="145817" y="150442"/>
                        <a:pt x="145817" y="147100"/>
                        <a:pt x="145817" y="143281"/>
                      </a:cubicBezTo>
                      <a:cubicBezTo>
                        <a:pt x="144860" y="53523"/>
                        <a:pt x="196027" y="2438"/>
                        <a:pt x="288797" y="51"/>
                      </a:cubicBezTo>
                      <a:close/>
                    </a:path>
                  </a:pathLst>
                </a:custGeom>
                <a:solidFill>
                  <a:schemeClr val="accent6"/>
                </a:solidFill>
                <a:ln>
                  <a:noFill/>
                </a:ln>
              </p:spPr>
              <p:txBody>
                <a:bodyPr/>
                <a:lstStyle/>
                <a:p>
                  <a:endParaRPr lang="zh-CN" altLang="en-US"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52" name="IconShape2"/>
                <p:cNvSpPr/>
                <p:nvPr/>
              </p:nvSpPr>
              <p:spPr bwMode="auto">
                <a:xfrm>
                  <a:off x="5674593" y="1715013"/>
                  <a:ext cx="223318" cy="284874"/>
                </a:xfrm>
                <a:custGeom>
                  <a:avLst/>
                  <a:gdLst>
                    <a:gd name="connsiteX0" fmla="*/ 242760 w 471931"/>
                    <a:gd name="connsiteY0" fmla="*/ 229506 h 602015"/>
                    <a:gd name="connsiteX1" fmla="*/ 242760 w 471931"/>
                    <a:gd name="connsiteY1" fmla="*/ 304267 h 602015"/>
                    <a:gd name="connsiteX2" fmla="*/ 276350 w 471931"/>
                    <a:gd name="connsiteY2" fmla="*/ 286222 h 602015"/>
                    <a:gd name="connsiteX3" fmla="*/ 281517 w 471931"/>
                    <a:gd name="connsiteY3" fmla="*/ 266887 h 602015"/>
                    <a:gd name="connsiteX4" fmla="*/ 267952 w 471931"/>
                    <a:gd name="connsiteY4" fmla="*/ 239818 h 602015"/>
                    <a:gd name="connsiteX5" fmla="*/ 242760 w 471931"/>
                    <a:gd name="connsiteY5" fmla="*/ 229506 h 602015"/>
                    <a:gd name="connsiteX6" fmla="*/ 229196 w 471931"/>
                    <a:gd name="connsiteY6" fmla="*/ 132832 h 602015"/>
                    <a:gd name="connsiteX7" fmla="*/ 202066 w 471931"/>
                    <a:gd name="connsiteY7" fmla="*/ 144433 h 602015"/>
                    <a:gd name="connsiteX8" fmla="*/ 194314 w 471931"/>
                    <a:gd name="connsiteY8" fmla="*/ 166345 h 602015"/>
                    <a:gd name="connsiteX9" fmla="*/ 203358 w 471931"/>
                    <a:gd name="connsiteY9" fmla="*/ 188903 h 602015"/>
                    <a:gd name="connsiteX10" fmla="*/ 229196 w 471931"/>
                    <a:gd name="connsiteY10" fmla="*/ 199859 h 602015"/>
                    <a:gd name="connsiteX11" fmla="*/ 229196 w 471931"/>
                    <a:gd name="connsiteY11" fmla="*/ 92873 h 602015"/>
                    <a:gd name="connsiteX12" fmla="*/ 242760 w 471931"/>
                    <a:gd name="connsiteY12" fmla="*/ 92873 h 602015"/>
                    <a:gd name="connsiteX13" fmla="*/ 242760 w 471931"/>
                    <a:gd name="connsiteY13" fmla="*/ 111563 h 602015"/>
                    <a:gd name="connsiteX14" fmla="*/ 286039 w 471931"/>
                    <a:gd name="connsiteY14" fmla="*/ 128320 h 602015"/>
                    <a:gd name="connsiteX15" fmla="*/ 302187 w 471931"/>
                    <a:gd name="connsiteY15" fmla="*/ 166990 h 602015"/>
                    <a:gd name="connsiteX16" fmla="*/ 277641 w 471931"/>
                    <a:gd name="connsiteY16" fmla="*/ 166990 h 602015"/>
                    <a:gd name="connsiteX17" fmla="*/ 271182 w 471931"/>
                    <a:gd name="connsiteY17" fmla="*/ 148300 h 602015"/>
                    <a:gd name="connsiteX18" fmla="*/ 242760 w 471931"/>
                    <a:gd name="connsiteY18" fmla="*/ 133476 h 602015"/>
                    <a:gd name="connsiteX19" fmla="*/ 242760 w 471931"/>
                    <a:gd name="connsiteY19" fmla="*/ 202437 h 602015"/>
                    <a:gd name="connsiteX20" fmla="*/ 287977 w 471931"/>
                    <a:gd name="connsiteY20" fmla="*/ 219839 h 602015"/>
                    <a:gd name="connsiteX21" fmla="*/ 306709 w 471931"/>
                    <a:gd name="connsiteY21" fmla="*/ 259797 h 602015"/>
                    <a:gd name="connsiteX22" fmla="*/ 282163 w 471931"/>
                    <a:gd name="connsiteY22" fmla="*/ 313935 h 602015"/>
                    <a:gd name="connsiteX23" fmla="*/ 242760 w 471931"/>
                    <a:gd name="connsiteY23" fmla="*/ 325536 h 602015"/>
                    <a:gd name="connsiteX24" fmla="*/ 242760 w 471931"/>
                    <a:gd name="connsiteY24" fmla="*/ 353249 h 602015"/>
                    <a:gd name="connsiteX25" fmla="*/ 229196 w 471931"/>
                    <a:gd name="connsiteY25" fmla="*/ 353249 h 602015"/>
                    <a:gd name="connsiteX26" fmla="*/ 229196 w 471931"/>
                    <a:gd name="connsiteY26" fmla="*/ 325536 h 602015"/>
                    <a:gd name="connsiteX27" fmla="*/ 172352 w 471931"/>
                    <a:gd name="connsiteY27" fmla="*/ 295889 h 602015"/>
                    <a:gd name="connsiteX28" fmla="*/ 164601 w 471931"/>
                    <a:gd name="connsiteY28" fmla="*/ 257219 h 602015"/>
                    <a:gd name="connsiteX29" fmla="*/ 189793 w 471931"/>
                    <a:gd name="connsiteY29" fmla="*/ 257219 h 602015"/>
                    <a:gd name="connsiteX30" fmla="*/ 196252 w 471931"/>
                    <a:gd name="connsiteY30" fmla="*/ 285577 h 602015"/>
                    <a:gd name="connsiteX31" fmla="*/ 229196 w 471931"/>
                    <a:gd name="connsiteY31" fmla="*/ 303623 h 602015"/>
                    <a:gd name="connsiteX32" fmla="*/ 229196 w 471931"/>
                    <a:gd name="connsiteY32" fmla="*/ 225639 h 602015"/>
                    <a:gd name="connsiteX33" fmla="*/ 183333 w 471931"/>
                    <a:gd name="connsiteY33" fmla="*/ 206304 h 602015"/>
                    <a:gd name="connsiteX34" fmla="*/ 168477 w 471931"/>
                    <a:gd name="connsiteY34" fmla="*/ 168279 h 602015"/>
                    <a:gd name="connsiteX35" fmla="*/ 184625 w 471931"/>
                    <a:gd name="connsiteY35" fmla="*/ 129609 h 602015"/>
                    <a:gd name="connsiteX36" fmla="*/ 229196 w 471931"/>
                    <a:gd name="connsiteY36" fmla="*/ 111563 h 602015"/>
                    <a:gd name="connsiteX37" fmla="*/ 235643 w 471931"/>
                    <a:gd name="connsiteY37" fmla="*/ 58655 h 602015"/>
                    <a:gd name="connsiteX38" fmla="*/ 71661 w 471931"/>
                    <a:gd name="connsiteY38" fmla="*/ 223016 h 602015"/>
                    <a:gd name="connsiteX39" fmla="*/ 235643 w 471931"/>
                    <a:gd name="connsiteY39" fmla="*/ 386733 h 602015"/>
                    <a:gd name="connsiteX40" fmla="*/ 400270 w 471931"/>
                    <a:gd name="connsiteY40" fmla="*/ 223016 h 602015"/>
                    <a:gd name="connsiteX41" fmla="*/ 235643 w 471931"/>
                    <a:gd name="connsiteY41" fmla="*/ 58655 h 602015"/>
                    <a:gd name="connsiteX42" fmla="*/ 235643 w 471931"/>
                    <a:gd name="connsiteY42" fmla="*/ 0 h 602015"/>
                    <a:gd name="connsiteX43" fmla="*/ 471931 w 471931"/>
                    <a:gd name="connsiteY43" fmla="*/ 235907 h 602015"/>
                    <a:gd name="connsiteX44" fmla="*/ 235643 w 471931"/>
                    <a:gd name="connsiteY44" fmla="*/ 602015 h 602015"/>
                    <a:gd name="connsiteX45" fmla="*/ 0 w 471931"/>
                    <a:gd name="connsiteY45" fmla="*/ 235907 h 602015"/>
                    <a:gd name="connsiteX46" fmla="*/ 235643 w 471931"/>
                    <a:gd name="connsiteY46" fmla="*/ 0 h 60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1931" h="602015">
                      <a:moveTo>
                        <a:pt x="242760" y="229506"/>
                      </a:moveTo>
                      <a:lnTo>
                        <a:pt x="242760" y="304267"/>
                      </a:lnTo>
                      <a:cubicBezTo>
                        <a:pt x="258909" y="303623"/>
                        <a:pt x="269890" y="297822"/>
                        <a:pt x="276350" y="286222"/>
                      </a:cubicBezTo>
                      <a:cubicBezTo>
                        <a:pt x="279579" y="281066"/>
                        <a:pt x="281517" y="273976"/>
                        <a:pt x="281517" y="266887"/>
                      </a:cubicBezTo>
                      <a:cubicBezTo>
                        <a:pt x="281517" y="254641"/>
                        <a:pt x="276996" y="245618"/>
                        <a:pt x="267952" y="239818"/>
                      </a:cubicBezTo>
                      <a:cubicBezTo>
                        <a:pt x="263431" y="235951"/>
                        <a:pt x="254387" y="232728"/>
                        <a:pt x="242760" y="229506"/>
                      </a:cubicBezTo>
                      <a:close/>
                      <a:moveTo>
                        <a:pt x="229196" y="132832"/>
                      </a:moveTo>
                      <a:cubicBezTo>
                        <a:pt x="216277" y="133476"/>
                        <a:pt x="207879" y="137343"/>
                        <a:pt x="202066" y="144433"/>
                      </a:cubicBezTo>
                      <a:cubicBezTo>
                        <a:pt x="196898" y="151522"/>
                        <a:pt x="194314" y="158612"/>
                        <a:pt x="194314" y="166345"/>
                      </a:cubicBezTo>
                      <a:cubicBezTo>
                        <a:pt x="194314" y="176013"/>
                        <a:pt x="197544" y="183747"/>
                        <a:pt x="203358" y="188903"/>
                      </a:cubicBezTo>
                      <a:cubicBezTo>
                        <a:pt x="209817" y="194059"/>
                        <a:pt x="218214" y="197926"/>
                        <a:pt x="229196" y="199859"/>
                      </a:cubicBezTo>
                      <a:close/>
                      <a:moveTo>
                        <a:pt x="229196" y="92873"/>
                      </a:moveTo>
                      <a:lnTo>
                        <a:pt x="242760" y="92873"/>
                      </a:lnTo>
                      <a:lnTo>
                        <a:pt x="242760" y="111563"/>
                      </a:lnTo>
                      <a:cubicBezTo>
                        <a:pt x="261493" y="112852"/>
                        <a:pt x="276350" y="118008"/>
                        <a:pt x="286039" y="128320"/>
                      </a:cubicBezTo>
                      <a:cubicBezTo>
                        <a:pt x="296374" y="137988"/>
                        <a:pt x="301541" y="150878"/>
                        <a:pt x="302187" y="166990"/>
                      </a:cubicBezTo>
                      <a:lnTo>
                        <a:pt x="277641" y="166990"/>
                      </a:lnTo>
                      <a:cubicBezTo>
                        <a:pt x="276350" y="159900"/>
                        <a:pt x="274412" y="153456"/>
                        <a:pt x="271182" y="148300"/>
                      </a:cubicBezTo>
                      <a:cubicBezTo>
                        <a:pt x="265368" y="138632"/>
                        <a:pt x="255679" y="133476"/>
                        <a:pt x="242760" y="133476"/>
                      </a:cubicBezTo>
                      <a:lnTo>
                        <a:pt x="242760" y="202437"/>
                      </a:lnTo>
                      <a:cubicBezTo>
                        <a:pt x="264723" y="208882"/>
                        <a:pt x="279579" y="214683"/>
                        <a:pt x="287977" y="219839"/>
                      </a:cubicBezTo>
                      <a:cubicBezTo>
                        <a:pt x="300895" y="228861"/>
                        <a:pt x="306709" y="242396"/>
                        <a:pt x="306709" y="259797"/>
                      </a:cubicBezTo>
                      <a:cubicBezTo>
                        <a:pt x="306709" y="284933"/>
                        <a:pt x="298958" y="302978"/>
                        <a:pt x="282163" y="313935"/>
                      </a:cubicBezTo>
                      <a:cubicBezTo>
                        <a:pt x="273120" y="319735"/>
                        <a:pt x="260201" y="323602"/>
                        <a:pt x="242760" y="325536"/>
                      </a:cubicBezTo>
                      <a:lnTo>
                        <a:pt x="242760" y="353249"/>
                      </a:lnTo>
                      <a:lnTo>
                        <a:pt x="229196" y="353249"/>
                      </a:lnTo>
                      <a:lnTo>
                        <a:pt x="229196" y="325536"/>
                      </a:lnTo>
                      <a:cubicBezTo>
                        <a:pt x="201420" y="323602"/>
                        <a:pt x="182687" y="313935"/>
                        <a:pt x="172352" y="295889"/>
                      </a:cubicBezTo>
                      <a:cubicBezTo>
                        <a:pt x="167185" y="286222"/>
                        <a:pt x="164601" y="273332"/>
                        <a:pt x="164601" y="257219"/>
                      </a:cubicBezTo>
                      <a:lnTo>
                        <a:pt x="189793" y="257219"/>
                      </a:lnTo>
                      <a:cubicBezTo>
                        <a:pt x="190439" y="270109"/>
                        <a:pt x="192377" y="279777"/>
                        <a:pt x="196252" y="285577"/>
                      </a:cubicBezTo>
                      <a:cubicBezTo>
                        <a:pt x="202066" y="296533"/>
                        <a:pt x="213047" y="302334"/>
                        <a:pt x="229196" y="303623"/>
                      </a:cubicBezTo>
                      <a:lnTo>
                        <a:pt x="229196" y="225639"/>
                      </a:lnTo>
                      <a:cubicBezTo>
                        <a:pt x="208525" y="221772"/>
                        <a:pt x="193023" y="215327"/>
                        <a:pt x="183333" y="206304"/>
                      </a:cubicBezTo>
                      <a:cubicBezTo>
                        <a:pt x="173644" y="197281"/>
                        <a:pt x="168477" y="184391"/>
                        <a:pt x="168477" y="168279"/>
                      </a:cubicBezTo>
                      <a:cubicBezTo>
                        <a:pt x="168477" y="154100"/>
                        <a:pt x="173644" y="141210"/>
                        <a:pt x="184625" y="129609"/>
                      </a:cubicBezTo>
                      <a:cubicBezTo>
                        <a:pt x="194960" y="118008"/>
                        <a:pt x="209817" y="111563"/>
                        <a:pt x="229196" y="111563"/>
                      </a:cubicBezTo>
                      <a:close/>
                      <a:moveTo>
                        <a:pt x="235643" y="58655"/>
                      </a:moveTo>
                      <a:cubicBezTo>
                        <a:pt x="145259" y="58655"/>
                        <a:pt x="71661" y="132134"/>
                        <a:pt x="71661" y="223016"/>
                      </a:cubicBezTo>
                      <a:cubicBezTo>
                        <a:pt x="71661" y="313254"/>
                        <a:pt x="145259" y="386733"/>
                        <a:pt x="235643" y="386733"/>
                      </a:cubicBezTo>
                      <a:cubicBezTo>
                        <a:pt x="326672" y="386733"/>
                        <a:pt x="400270" y="313254"/>
                        <a:pt x="400270" y="223016"/>
                      </a:cubicBezTo>
                      <a:cubicBezTo>
                        <a:pt x="400270" y="132134"/>
                        <a:pt x="326672" y="58655"/>
                        <a:pt x="235643" y="58655"/>
                      </a:cubicBezTo>
                      <a:close/>
                      <a:moveTo>
                        <a:pt x="235643" y="0"/>
                      </a:moveTo>
                      <a:cubicBezTo>
                        <a:pt x="366053" y="0"/>
                        <a:pt x="471931" y="105707"/>
                        <a:pt x="471931" y="235907"/>
                      </a:cubicBezTo>
                      <a:cubicBezTo>
                        <a:pt x="471931" y="366108"/>
                        <a:pt x="235643" y="602015"/>
                        <a:pt x="235643" y="602015"/>
                      </a:cubicBezTo>
                      <a:cubicBezTo>
                        <a:pt x="235643" y="602015"/>
                        <a:pt x="0" y="366108"/>
                        <a:pt x="0" y="235907"/>
                      </a:cubicBezTo>
                      <a:cubicBezTo>
                        <a:pt x="0" y="105707"/>
                        <a:pt x="105232" y="0"/>
                        <a:pt x="235643"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53" name="IconShape3"/>
                <p:cNvSpPr/>
                <p:nvPr/>
              </p:nvSpPr>
              <p:spPr bwMode="auto">
                <a:xfrm>
                  <a:off x="5606383" y="1308612"/>
                  <a:ext cx="291527" cy="291094"/>
                </a:xfrm>
                <a:custGeom>
                  <a:avLst/>
                  <a:gdLst>
                    <a:gd name="connsiteX0" fmla="*/ 482139 w 607624"/>
                    <a:gd name="connsiteY0" fmla="*/ 527565 h 606722"/>
                    <a:gd name="connsiteX1" fmla="*/ 462292 w 607624"/>
                    <a:gd name="connsiteY1" fmla="*/ 547377 h 606722"/>
                    <a:gd name="connsiteX2" fmla="*/ 482139 w 607624"/>
                    <a:gd name="connsiteY2" fmla="*/ 567099 h 606722"/>
                    <a:gd name="connsiteX3" fmla="*/ 501897 w 607624"/>
                    <a:gd name="connsiteY3" fmla="*/ 547377 h 606722"/>
                    <a:gd name="connsiteX4" fmla="*/ 482139 w 607624"/>
                    <a:gd name="connsiteY4" fmla="*/ 527565 h 606722"/>
                    <a:gd name="connsiteX5" fmla="*/ 257600 w 607624"/>
                    <a:gd name="connsiteY5" fmla="*/ 527565 h 606722"/>
                    <a:gd name="connsiteX6" fmla="*/ 237753 w 607624"/>
                    <a:gd name="connsiteY6" fmla="*/ 547377 h 606722"/>
                    <a:gd name="connsiteX7" fmla="*/ 257600 w 607624"/>
                    <a:gd name="connsiteY7" fmla="*/ 567099 h 606722"/>
                    <a:gd name="connsiteX8" fmla="*/ 277447 w 607624"/>
                    <a:gd name="connsiteY8" fmla="*/ 547377 h 606722"/>
                    <a:gd name="connsiteX9" fmla="*/ 257600 w 607624"/>
                    <a:gd name="connsiteY9" fmla="*/ 527565 h 606722"/>
                    <a:gd name="connsiteX10" fmla="*/ 482139 w 607624"/>
                    <a:gd name="connsiteY10" fmla="*/ 488031 h 606722"/>
                    <a:gd name="connsiteX11" fmla="*/ 541590 w 607624"/>
                    <a:gd name="connsiteY11" fmla="*/ 547377 h 606722"/>
                    <a:gd name="connsiteX12" fmla="*/ 482139 w 607624"/>
                    <a:gd name="connsiteY12" fmla="*/ 606722 h 606722"/>
                    <a:gd name="connsiteX13" fmla="*/ 422687 w 607624"/>
                    <a:gd name="connsiteY13" fmla="*/ 547377 h 606722"/>
                    <a:gd name="connsiteX14" fmla="*/ 482139 w 607624"/>
                    <a:gd name="connsiteY14" fmla="*/ 488031 h 606722"/>
                    <a:gd name="connsiteX15" fmla="*/ 257600 w 607624"/>
                    <a:gd name="connsiteY15" fmla="*/ 488031 h 606722"/>
                    <a:gd name="connsiteX16" fmla="*/ 317051 w 607624"/>
                    <a:gd name="connsiteY16" fmla="*/ 547377 h 606722"/>
                    <a:gd name="connsiteX17" fmla="*/ 257600 w 607624"/>
                    <a:gd name="connsiteY17" fmla="*/ 606722 h 606722"/>
                    <a:gd name="connsiteX18" fmla="*/ 198148 w 607624"/>
                    <a:gd name="connsiteY18" fmla="*/ 547377 h 606722"/>
                    <a:gd name="connsiteX19" fmla="*/ 257600 w 607624"/>
                    <a:gd name="connsiteY19" fmla="*/ 488031 h 606722"/>
                    <a:gd name="connsiteX20" fmla="*/ 482151 w 607624"/>
                    <a:gd name="connsiteY20" fmla="*/ 171433 h 606722"/>
                    <a:gd name="connsiteX21" fmla="*/ 462303 w 607624"/>
                    <a:gd name="connsiteY21" fmla="*/ 191251 h 606722"/>
                    <a:gd name="connsiteX22" fmla="*/ 462303 w 607624"/>
                    <a:gd name="connsiteY22" fmla="*/ 270346 h 606722"/>
                    <a:gd name="connsiteX23" fmla="*/ 482151 w 607624"/>
                    <a:gd name="connsiteY23" fmla="*/ 290165 h 606722"/>
                    <a:gd name="connsiteX24" fmla="*/ 501911 w 607624"/>
                    <a:gd name="connsiteY24" fmla="*/ 270346 h 606722"/>
                    <a:gd name="connsiteX25" fmla="*/ 501911 w 607624"/>
                    <a:gd name="connsiteY25" fmla="*/ 191251 h 606722"/>
                    <a:gd name="connsiteX26" fmla="*/ 482151 w 607624"/>
                    <a:gd name="connsiteY26" fmla="*/ 171433 h 606722"/>
                    <a:gd name="connsiteX27" fmla="*/ 363238 w 607624"/>
                    <a:gd name="connsiteY27" fmla="*/ 171433 h 606722"/>
                    <a:gd name="connsiteX28" fmla="*/ 343478 w 607624"/>
                    <a:gd name="connsiteY28" fmla="*/ 191251 h 606722"/>
                    <a:gd name="connsiteX29" fmla="*/ 343478 w 607624"/>
                    <a:gd name="connsiteY29" fmla="*/ 270346 h 606722"/>
                    <a:gd name="connsiteX30" fmla="*/ 363238 w 607624"/>
                    <a:gd name="connsiteY30" fmla="*/ 290165 h 606722"/>
                    <a:gd name="connsiteX31" fmla="*/ 383086 w 607624"/>
                    <a:gd name="connsiteY31" fmla="*/ 270346 h 606722"/>
                    <a:gd name="connsiteX32" fmla="*/ 383086 w 607624"/>
                    <a:gd name="connsiteY32" fmla="*/ 191251 h 606722"/>
                    <a:gd name="connsiteX33" fmla="*/ 363238 w 607624"/>
                    <a:gd name="connsiteY33" fmla="*/ 171433 h 606722"/>
                    <a:gd name="connsiteX34" fmla="*/ 244325 w 607624"/>
                    <a:gd name="connsiteY34" fmla="*/ 171433 h 606722"/>
                    <a:gd name="connsiteX35" fmla="*/ 224565 w 607624"/>
                    <a:gd name="connsiteY35" fmla="*/ 191251 h 606722"/>
                    <a:gd name="connsiteX36" fmla="*/ 224565 w 607624"/>
                    <a:gd name="connsiteY36" fmla="*/ 270346 h 606722"/>
                    <a:gd name="connsiteX37" fmla="*/ 244325 w 607624"/>
                    <a:gd name="connsiteY37" fmla="*/ 290165 h 606722"/>
                    <a:gd name="connsiteX38" fmla="*/ 264173 w 607624"/>
                    <a:gd name="connsiteY38" fmla="*/ 270346 h 606722"/>
                    <a:gd name="connsiteX39" fmla="*/ 264173 w 607624"/>
                    <a:gd name="connsiteY39" fmla="*/ 191251 h 606722"/>
                    <a:gd name="connsiteX40" fmla="*/ 244325 w 607624"/>
                    <a:gd name="connsiteY40" fmla="*/ 171433 h 606722"/>
                    <a:gd name="connsiteX41" fmla="*/ 19849 w 607624"/>
                    <a:gd name="connsiteY41" fmla="*/ 0 h 606722"/>
                    <a:gd name="connsiteX42" fmla="*/ 112238 w 607624"/>
                    <a:gd name="connsiteY42" fmla="*/ 0 h 606722"/>
                    <a:gd name="connsiteX43" fmla="*/ 131731 w 607624"/>
                    <a:gd name="connsiteY43" fmla="*/ 15997 h 606722"/>
                    <a:gd name="connsiteX44" fmla="*/ 146506 w 607624"/>
                    <a:gd name="connsiteY44" fmla="*/ 92337 h 606722"/>
                    <a:gd name="connsiteX45" fmla="*/ 587803 w 607624"/>
                    <a:gd name="connsiteY45" fmla="*/ 92337 h 606722"/>
                    <a:gd name="connsiteX46" fmla="*/ 602934 w 607624"/>
                    <a:gd name="connsiteY46" fmla="*/ 99358 h 606722"/>
                    <a:gd name="connsiteX47" fmla="*/ 607384 w 607624"/>
                    <a:gd name="connsiteY47" fmla="*/ 115355 h 606722"/>
                    <a:gd name="connsiteX48" fmla="*/ 567687 w 607624"/>
                    <a:gd name="connsiteY48" fmla="*/ 352730 h 606722"/>
                    <a:gd name="connsiteX49" fmla="*/ 548194 w 607624"/>
                    <a:gd name="connsiteY49" fmla="*/ 369260 h 606722"/>
                    <a:gd name="connsiteX50" fmla="*/ 200177 w 607624"/>
                    <a:gd name="connsiteY50" fmla="*/ 369260 h 606722"/>
                    <a:gd name="connsiteX51" fmla="*/ 207921 w 607624"/>
                    <a:gd name="connsiteY51" fmla="*/ 408897 h 606722"/>
                    <a:gd name="connsiteX52" fmla="*/ 548194 w 607624"/>
                    <a:gd name="connsiteY52" fmla="*/ 408897 h 606722"/>
                    <a:gd name="connsiteX53" fmla="*/ 567954 w 607624"/>
                    <a:gd name="connsiteY53" fmla="*/ 428626 h 606722"/>
                    <a:gd name="connsiteX54" fmla="*/ 548194 w 607624"/>
                    <a:gd name="connsiteY54" fmla="*/ 448444 h 606722"/>
                    <a:gd name="connsiteX55" fmla="*/ 191543 w 607624"/>
                    <a:gd name="connsiteY55" fmla="*/ 448444 h 606722"/>
                    <a:gd name="connsiteX56" fmla="*/ 172051 w 607624"/>
                    <a:gd name="connsiteY56" fmla="*/ 432359 h 606722"/>
                    <a:gd name="connsiteX57" fmla="*/ 148553 w 607624"/>
                    <a:gd name="connsiteY57" fmla="*/ 311138 h 606722"/>
                    <a:gd name="connsiteX58" fmla="*/ 110725 w 607624"/>
                    <a:gd name="connsiteY58" fmla="*/ 115888 h 606722"/>
                    <a:gd name="connsiteX59" fmla="*/ 110725 w 607624"/>
                    <a:gd name="connsiteY59" fmla="*/ 115711 h 606722"/>
                    <a:gd name="connsiteX60" fmla="*/ 95950 w 607624"/>
                    <a:gd name="connsiteY60" fmla="*/ 39548 h 606722"/>
                    <a:gd name="connsiteX61" fmla="*/ 19849 w 607624"/>
                    <a:gd name="connsiteY61" fmla="*/ 39548 h 606722"/>
                    <a:gd name="connsiteX62" fmla="*/ 0 w 607624"/>
                    <a:gd name="connsiteY62" fmla="*/ 19819 h 606722"/>
                    <a:gd name="connsiteX63" fmla="*/ 19849 w 607624"/>
                    <a:gd name="connsiteY6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624" h="606722">
                      <a:moveTo>
                        <a:pt x="482139" y="527565"/>
                      </a:moveTo>
                      <a:cubicBezTo>
                        <a:pt x="471192" y="527565"/>
                        <a:pt x="462292" y="536449"/>
                        <a:pt x="462292" y="547377"/>
                      </a:cubicBezTo>
                      <a:cubicBezTo>
                        <a:pt x="462292" y="558304"/>
                        <a:pt x="471192" y="567099"/>
                        <a:pt x="482139" y="567099"/>
                      </a:cubicBezTo>
                      <a:cubicBezTo>
                        <a:pt x="493086" y="567099"/>
                        <a:pt x="501897" y="558304"/>
                        <a:pt x="501897" y="547377"/>
                      </a:cubicBezTo>
                      <a:cubicBezTo>
                        <a:pt x="501897" y="536449"/>
                        <a:pt x="493086" y="527565"/>
                        <a:pt x="482139" y="527565"/>
                      </a:cubicBezTo>
                      <a:close/>
                      <a:moveTo>
                        <a:pt x="257600" y="527565"/>
                      </a:moveTo>
                      <a:cubicBezTo>
                        <a:pt x="246653" y="527565"/>
                        <a:pt x="237753" y="536449"/>
                        <a:pt x="237753" y="547377"/>
                      </a:cubicBezTo>
                      <a:cubicBezTo>
                        <a:pt x="237753" y="558304"/>
                        <a:pt x="246653" y="567099"/>
                        <a:pt x="257600" y="567099"/>
                      </a:cubicBezTo>
                      <a:cubicBezTo>
                        <a:pt x="268547" y="567099"/>
                        <a:pt x="277447" y="558304"/>
                        <a:pt x="277447" y="547377"/>
                      </a:cubicBezTo>
                      <a:cubicBezTo>
                        <a:pt x="277447" y="536449"/>
                        <a:pt x="268547" y="527565"/>
                        <a:pt x="257600" y="527565"/>
                      </a:cubicBezTo>
                      <a:close/>
                      <a:moveTo>
                        <a:pt x="482139" y="488031"/>
                      </a:moveTo>
                      <a:cubicBezTo>
                        <a:pt x="514890" y="488031"/>
                        <a:pt x="541590" y="514683"/>
                        <a:pt x="541590" y="547377"/>
                      </a:cubicBezTo>
                      <a:cubicBezTo>
                        <a:pt x="541590" y="580070"/>
                        <a:pt x="514890" y="606722"/>
                        <a:pt x="482139" y="606722"/>
                      </a:cubicBezTo>
                      <a:cubicBezTo>
                        <a:pt x="449387" y="606722"/>
                        <a:pt x="422687" y="580070"/>
                        <a:pt x="422687" y="547377"/>
                      </a:cubicBezTo>
                      <a:cubicBezTo>
                        <a:pt x="422687" y="514683"/>
                        <a:pt x="449387" y="488031"/>
                        <a:pt x="482139" y="488031"/>
                      </a:cubicBezTo>
                      <a:close/>
                      <a:moveTo>
                        <a:pt x="257600" y="488031"/>
                      </a:moveTo>
                      <a:cubicBezTo>
                        <a:pt x="290351" y="488031"/>
                        <a:pt x="317051" y="514683"/>
                        <a:pt x="317051" y="547377"/>
                      </a:cubicBezTo>
                      <a:cubicBezTo>
                        <a:pt x="317051" y="580070"/>
                        <a:pt x="290351" y="606722"/>
                        <a:pt x="257600" y="606722"/>
                      </a:cubicBezTo>
                      <a:cubicBezTo>
                        <a:pt x="224848" y="606722"/>
                        <a:pt x="198148" y="580070"/>
                        <a:pt x="198148" y="547377"/>
                      </a:cubicBezTo>
                      <a:cubicBezTo>
                        <a:pt x="198148" y="514683"/>
                        <a:pt x="224848" y="488031"/>
                        <a:pt x="257600" y="488031"/>
                      </a:cubicBezTo>
                      <a:close/>
                      <a:moveTo>
                        <a:pt x="482151" y="171433"/>
                      </a:moveTo>
                      <a:cubicBezTo>
                        <a:pt x="471203" y="171433"/>
                        <a:pt x="462303" y="180320"/>
                        <a:pt x="462303" y="191251"/>
                      </a:cubicBezTo>
                      <a:lnTo>
                        <a:pt x="462303" y="270346"/>
                      </a:lnTo>
                      <a:cubicBezTo>
                        <a:pt x="462303" y="281278"/>
                        <a:pt x="471203" y="290165"/>
                        <a:pt x="482151" y="290165"/>
                      </a:cubicBezTo>
                      <a:cubicBezTo>
                        <a:pt x="493099" y="290165"/>
                        <a:pt x="501911" y="281278"/>
                        <a:pt x="501911" y="270346"/>
                      </a:cubicBezTo>
                      <a:lnTo>
                        <a:pt x="501911" y="191251"/>
                      </a:lnTo>
                      <a:cubicBezTo>
                        <a:pt x="501911" y="180320"/>
                        <a:pt x="493099" y="171433"/>
                        <a:pt x="482151" y="171433"/>
                      </a:cubicBezTo>
                      <a:close/>
                      <a:moveTo>
                        <a:pt x="363238" y="171433"/>
                      </a:moveTo>
                      <a:cubicBezTo>
                        <a:pt x="352290" y="171433"/>
                        <a:pt x="343478" y="180320"/>
                        <a:pt x="343478" y="191251"/>
                      </a:cubicBezTo>
                      <a:lnTo>
                        <a:pt x="343478" y="270346"/>
                      </a:lnTo>
                      <a:cubicBezTo>
                        <a:pt x="343478" y="281278"/>
                        <a:pt x="352290" y="290165"/>
                        <a:pt x="363238" y="290165"/>
                      </a:cubicBezTo>
                      <a:cubicBezTo>
                        <a:pt x="374186" y="290165"/>
                        <a:pt x="383086" y="281278"/>
                        <a:pt x="383086" y="270346"/>
                      </a:cubicBezTo>
                      <a:lnTo>
                        <a:pt x="383086" y="191251"/>
                      </a:lnTo>
                      <a:cubicBezTo>
                        <a:pt x="383086" y="180320"/>
                        <a:pt x="374186" y="171433"/>
                        <a:pt x="363238" y="171433"/>
                      </a:cubicBezTo>
                      <a:close/>
                      <a:moveTo>
                        <a:pt x="244325" y="171433"/>
                      </a:moveTo>
                      <a:cubicBezTo>
                        <a:pt x="233466" y="171433"/>
                        <a:pt x="224565" y="180320"/>
                        <a:pt x="224565" y="191251"/>
                      </a:cubicBezTo>
                      <a:lnTo>
                        <a:pt x="224565" y="270346"/>
                      </a:lnTo>
                      <a:cubicBezTo>
                        <a:pt x="224565" y="281278"/>
                        <a:pt x="233466" y="290165"/>
                        <a:pt x="244325" y="290165"/>
                      </a:cubicBezTo>
                      <a:cubicBezTo>
                        <a:pt x="255272" y="290165"/>
                        <a:pt x="264173" y="281278"/>
                        <a:pt x="264173" y="270346"/>
                      </a:cubicBezTo>
                      <a:lnTo>
                        <a:pt x="264173" y="191251"/>
                      </a:lnTo>
                      <a:cubicBezTo>
                        <a:pt x="264173" y="180320"/>
                        <a:pt x="255272" y="171433"/>
                        <a:pt x="244325" y="171433"/>
                      </a:cubicBezTo>
                      <a:close/>
                      <a:moveTo>
                        <a:pt x="19849" y="0"/>
                      </a:moveTo>
                      <a:lnTo>
                        <a:pt x="112238" y="0"/>
                      </a:lnTo>
                      <a:cubicBezTo>
                        <a:pt x="121762" y="0"/>
                        <a:pt x="129951" y="6754"/>
                        <a:pt x="131731" y="15997"/>
                      </a:cubicBezTo>
                      <a:lnTo>
                        <a:pt x="146506" y="92337"/>
                      </a:lnTo>
                      <a:lnTo>
                        <a:pt x="587803" y="92337"/>
                      </a:lnTo>
                      <a:cubicBezTo>
                        <a:pt x="593677" y="92337"/>
                        <a:pt x="599196" y="94915"/>
                        <a:pt x="602934" y="99358"/>
                      </a:cubicBezTo>
                      <a:cubicBezTo>
                        <a:pt x="606672" y="103802"/>
                        <a:pt x="608274" y="109578"/>
                        <a:pt x="607384" y="115355"/>
                      </a:cubicBezTo>
                      <a:lnTo>
                        <a:pt x="567687" y="352730"/>
                      </a:lnTo>
                      <a:cubicBezTo>
                        <a:pt x="566174" y="362328"/>
                        <a:pt x="557896" y="369260"/>
                        <a:pt x="548194" y="369260"/>
                      </a:cubicBezTo>
                      <a:lnTo>
                        <a:pt x="200177" y="369260"/>
                      </a:lnTo>
                      <a:lnTo>
                        <a:pt x="207921" y="408897"/>
                      </a:lnTo>
                      <a:lnTo>
                        <a:pt x="548194" y="408897"/>
                      </a:lnTo>
                      <a:cubicBezTo>
                        <a:pt x="559142" y="408897"/>
                        <a:pt x="567954" y="417695"/>
                        <a:pt x="567954" y="428626"/>
                      </a:cubicBezTo>
                      <a:cubicBezTo>
                        <a:pt x="567954" y="439557"/>
                        <a:pt x="559142" y="448444"/>
                        <a:pt x="548194" y="448444"/>
                      </a:cubicBezTo>
                      <a:lnTo>
                        <a:pt x="191543" y="448444"/>
                      </a:lnTo>
                      <a:cubicBezTo>
                        <a:pt x="182020" y="448444"/>
                        <a:pt x="173920" y="441690"/>
                        <a:pt x="172051" y="432359"/>
                      </a:cubicBezTo>
                      <a:lnTo>
                        <a:pt x="148553" y="311138"/>
                      </a:lnTo>
                      <a:lnTo>
                        <a:pt x="110725" y="115888"/>
                      </a:lnTo>
                      <a:cubicBezTo>
                        <a:pt x="110725" y="115799"/>
                        <a:pt x="110725" y="115799"/>
                        <a:pt x="110725" y="115711"/>
                      </a:cubicBezTo>
                      <a:lnTo>
                        <a:pt x="95950" y="39548"/>
                      </a:lnTo>
                      <a:lnTo>
                        <a:pt x="19849" y="39548"/>
                      </a:lnTo>
                      <a:cubicBezTo>
                        <a:pt x="8901" y="39548"/>
                        <a:pt x="0" y="30750"/>
                        <a:pt x="0" y="19819"/>
                      </a:cubicBezTo>
                      <a:cubicBezTo>
                        <a:pt x="0" y="8887"/>
                        <a:pt x="8901" y="0"/>
                        <a:pt x="19849" y="0"/>
                      </a:cubicBezTo>
                      <a:close/>
                    </a:path>
                  </a:pathLst>
                </a:custGeom>
                <a:solidFill>
                  <a:schemeClr val="accent2"/>
                </a:solidFill>
                <a:ln>
                  <a:noFill/>
                </a:ln>
              </p:spPr>
              <p:txBody>
                <a:bodyPr/>
                <a:lstStyle/>
                <a:p>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54" name="IconShape4"/>
                <p:cNvSpPr/>
                <p:nvPr/>
              </p:nvSpPr>
              <p:spPr bwMode="auto">
                <a:xfrm>
                  <a:off x="5623091" y="894533"/>
                  <a:ext cx="274819" cy="243821"/>
                </a:xfrm>
                <a:custGeom>
                  <a:avLst/>
                  <a:gdLst>
                    <a:gd name="connsiteX0" fmla="*/ 257630 w 606227"/>
                    <a:gd name="connsiteY0" fmla="*/ 424451 h 537849"/>
                    <a:gd name="connsiteX1" fmla="*/ 430060 w 606227"/>
                    <a:gd name="connsiteY1" fmla="*/ 487877 h 537849"/>
                    <a:gd name="connsiteX2" fmla="*/ 602491 w 606227"/>
                    <a:gd name="connsiteY2" fmla="*/ 424451 h 537849"/>
                    <a:gd name="connsiteX3" fmla="*/ 606227 w 606227"/>
                    <a:gd name="connsiteY3" fmla="*/ 440845 h 537849"/>
                    <a:gd name="connsiteX4" fmla="*/ 606227 w 606227"/>
                    <a:gd name="connsiteY4" fmla="*/ 458143 h 537849"/>
                    <a:gd name="connsiteX5" fmla="*/ 430060 w 606227"/>
                    <a:gd name="connsiteY5" fmla="*/ 537849 h 537849"/>
                    <a:gd name="connsiteX6" fmla="*/ 253894 w 606227"/>
                    <a:gd name="connsiteY6" fmla="*/ 458143 h 537849"/>
                    <a:gd name="connsiteX7" fmla="*/ 253894 w 606227"/>
                    <a:gd name="connsiteY7" fmla="*/ 440845 h 537849"/>
                    <a:gd name="connsiteX8" fmla="*/ 257630 w 606227"/>
                    <a:gd name="connsiteY8" fmla="*/ 424451 h 537849"/>
                    <a:gd name="connsiteX9" fmla="*/ 3736 w 606227"/>
                    <a:gd name="connsiteY9" fmla="*/ 376607 h 537849"/>
                    <a:gd name="connsiteX10" fmla="*/ 176152 w 606227"/>
                    <a:gd name="connsiteY10" fmla="*/ 440033 h 537849"/>
                    <a:gd name="connsiteX11" fmla="*/ 225171 w 606227"/>
                    <a:gd name="connsiteY11" fmla="*/ 436867 h 537849"/>
                    <a:gd name="connsiteX12" fmla="*/ 225171 w 606227"/>
                    <a:gd name="connsiteY12" fmla="*/ 440824 h 537849"/>
                    <a:gd name="connsiteX13" fmla="*/ 225171 w 606227"/>
                    <a:gd name="connsiteY13" fmla="*/ 458122 h 537849"/>
                    <a:gd name="connsiteX14" fmla="*/ 231737 w 606227"/>
                    <a:gd name="connsiteY14" fmla="*/ 485935 h 537849"/>
                    <a:gd name="connsiteX15" fmla="*/ 176152 w 606227"/>
                    <a:gd name="connsiteY15" fmla="*/ 490005 h 537849"/>
                    <a:gd name="connsiteX16" fmla="*/ 0 w 606227"/>
                    <a:gd name="connsiteY16" fmla="*/ 410299 h 537849"/>
                    <a:gd name="connsiteX17" fmla="*/ 0 w 606227"/>
                    <a:gd name="connsiteY17" fmla="*/ 393001 h 537849"/>
                    <a:gd name="connsiteX18" fmla="*/ 3736 w 606227"/>
                    <a:gd name="connsiteY18" fmla="*/ 376607 h 537849"/>
                    <a:gd name="connsiteX19" fmla="*/ 257630 w 606227"/>
                    <a:gd name="connsiteY19" fmla="*/ 335397 h 537849"/>
                    <a:gd name="connsiteX20" fmla="*/ 430060 w 606227"/>
                    <a:gd name="connsiteY20" fmla="*/ 398799 h 537849"/>
                    <a:gd name="connsiteX21" fmla="*/ 602491 w 606227"/>
                    <a:gd name="connsiteY21" fmla="*/ 335397 h 537849"/>
                    <a:gd name="connsiteX22" fmla="*/ 606227 w 606227"/>
                    <a:gd name="connsiteY22" fmla="*/ 351784 h 537849"/>
                    <a:gd name="connsiteX23" fmla="*/ 606227 w 606227"/>
                    <a:gd name="connsiteY23" fmla="*/ 369076 h 537849"/>
                    <a:gd name="connsiteX24" fmla="*/ 430060 w 606227"/>
                    <a:gd name="connsiteY24" fmla="*/ 448866 h 537849"/>
                    <a:gd name="connsiteX25" fmla="*/ 253894 w 606227"/>
                    <a:gd name="connsiteY25" fmla="*/ 369076 h 537849"/>
                    <a:gd name="connsiteX26" fmla="*/ 253894 w 606227"/>
                    <a:gd name="connsiteY26" fmla="*/ 351784 h 537849"/>
                    <a:gd name="connsiteX27" fmla="*/ 257630 w 606227"/>
                    <a:gd name="connsiteY27" fmla="*/ 335397 h 537849"/>
                    <a:gd name="connsiteX28" fmla="*/ 3736 w 606227"/>
                    <a:gd name="connsiteY28" fmla="*/ 287554 h 537849"/>
                    <a:gd name="connsiteX29" fmla="*/ 176154 w 606227"/>
                    <a:gd name="connsiteY29" fmla="*/ 350980 h 537849"/>
                    <a:gd name="connsiteX30" fmla="*/ 225174 w 606227"/>
                    <a:gd name="connsiteY30" fmla="*/ 347814 h 537849"/>
                    <a:gd name="connsiteX31" fmla="*/ 225174 w 606227"/>
                    <a:gd name="connsiteY31" fmla="*/ 397899 h 537849"/>
                    <a:gd name="connsiteX32" fmla="*/ 176154 w 606227"/>
                    <a:gd name="connsiteY32" fmla="*/ 400952 h 537849"/>
                    <a:gd name="connsiteX33" fmla="*/ 0 w 606227"/>
                    <a:gd name="connsiteY33" fmla="*/ 321246 h 537849"/>
                    <a:gd name="connsiteX34" fmla="*/ 0 w 606227"/>
                    <a:gd name="connsiteY34" fmla="*/ 303948 h 537849"/>
                    <a:gd name="connsiteX35" fmla="*/ 3736 w 606227"/>
                    <a:gd name="connsiteY35" fmla="*/ 287554 h 537849"/>
                    <a:gd name="connsiteX36" fmla="*/ 257630 w 606227"/>
                    <a:gd name="connsiteY36" fmla="*/ 241545 h 537849"/>
                    <a:gd name="connsiteX37" fmla="*/ 430060 w 606227"/>
                    <a:gd name="connsiteY37" fmla="*/ 304971 h 537849"/>
                    <a:gd name="connsiteX38" fmla="*/ 602491 w 606227"/>
                    <a:gd name="connsiteY38" fmla="*/ 241545 h 537849"/>
                    <a:gd name="connsiteX39" fmla="*/ 606227 w 606227"/>
                    <a:gd name="connsiteY39" fmla="*/ 257939 h 537849"/>
                    <a:gd name="connsiteX40" fmla="*/ 606227 w 606227"/>
                    <a:gd name="connsiteY40" fmla="*/ 275237 h 537849"/>
                    <a:gd name="connsiteX41" fmla="*/ 430060 w 606227"/>
                    <a:gd name="connsiteY41" fmla="*/ 354943 h 537849"/>
                    <a:gd name="connsiteX42" fmla="*/ 253894 w 606227"/>
                    <a:gd name="connsiteY42" fmla="*/ 275237 h 537849"/>
                    <a:gd name="connsiteX43" fmla="*/ 253894 w 606227"/>
                    <a:gd name="connsiteY43" fmla="*/ 257939 h 537849"/>
                    <a:gd name="connsiteX44" fmla="*/ 257630 w 606227"/>
                    <a:gd name="connsiteY44" fmla="*/ 241545 h 537849"/>
                    <a:gd name="connsiteX45" fmla="*/ 257630 w 606227"/>
                    <a:gd name="connsiteY45" fmla="*/ 152492 h 537849"/>
                    <a:gd name="connsiteX46" fmla="*/ 430060 w 606227"/>
                    <a:gd name="connsiteY46" fmla="*/ 215918 h 537849"/>
                    <a:gd name="connsiteX47" fmla="*/ 602491 w 606227"/>
                    <a:gd name="connsiteY47" fmla="*/ 152492 h 537849"/>
                    <a:gd name="connsiteX48" fmla="*/ 606227 w 606227"/>
                    <a:gd name="connsiteY48" fmla="*/ 168886 h 537849"/>
                    <a:gd name="connsiteX49" fmla="*/ 606227 w 606227"/>
                    <a:gd name="connsiteY49" fmla="*/ 186184 h 537849"/>
                    <a:gd name="connsiteX50" fmla="*/ 430060 w 606227"/>
                    <a:gd name="connsiteY50" fmla="*/ 265890 h 537849"/>
                    <a:gd name="connsiteX51" fmla="*/ 253894 w 606227"/>
                    <a:gd name="connsiteY51" fmla="*/ 186184 h 537849"/>
                    <a:gd name="connsiteX52" fmla="*/ 253894 w 606227"/>
                    <a:gd name="connsiteY52" fmla="*/ 168886 h 537849"/>
                    <a:gd name="connsiteX53" fmla="*/ 257630 w 606227"/>
                    <a:gd name="connsiteY53" fmla="*/ 152492 h 537849"/>
                    <a:gd name="connsiteX54" fmla="*/ 176154 w 606227"/>
                    <a:gd name="connsiteY54" fmla="*/ 135062 h 537849"/>
                    <a:gd name="connsiteX55" fmla="*/ 225174 w 606227"/>
                    <a:gd name="connsiteY55" fmla="*/ 138227 h 537849"/>
                    <a:gd name="connsiteX56" fmla="*/ 225174 w 606227"/>
                    <a:gd name="connsiteY56" fmla="*/ 308804 h 537849"/>
                    <a:gd name="connsiteX57" fmla="*/ 176154 w 606227"/>
                    <a:gd name="connsiteY57" fmla="*/ 311969 h 537849"/>
                    <a:gd name="connsiteX58" fmla="*/ 0 w 606227"/>
                    <a:gd name="connsiteY58" fmla="*/ 232163 h 537849"/>
                    <a:gd name="connsiteX59" fmla="*/ 0 w 606227"/>
                    <a:gd name="connsiteY59" fmla="*/ 214868 h 537849"/>
                    <a:gd name="connsiteX60" fmla="*/ 176154 w 606227"/>
                    <a:gd name="connsiteY60" fmla="*/ 135062 h 537849"/>
                    <a:gd name="connsiteX61" fmla="*/ 430060 w 606227"/>
                    <a:gd name="connsiteY61" fmla="*/ 0 h 537849"/>
                    <a:gd name="connsiteX62" fmla="*/ 606227 w 606227"/>
                    <a:gd name="connsiteY62" fmla="*/ 79806 h 537849"/>
                    <a:gd name="connsiteX63" fmla="*/ 606227 w 606227"/>
                    <a:gd name="connsiteY63" fmla="*/ 97101 h 537849"/>
                    <a:gd name="connsiteX64" fmla="*/ 430060 w 606227"/>
                    <a:gd name="connsiteY64" fmla="*/ 176907 h 537849"/>
                    <a:gd name="connsiteX65" fmla="*/ 253894 w 606227"/>
                    <a:gd name="connsiteY65" fmla="*/ 97101 h 537849"/>
                    <a:gd name="connsiteX66" fmla="*/ 253894 w 606227"/>
                    <a:gd name="connsiteY66" fmla="*/ 79806 h 537849"/>
                    <a:gd name="connsiteX67" fmla="*/ 430060 w 606227"/>
                    <a:gd name="connsiteY67" fmla="*/ 0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6227" h="537849">
                      <a:moveTo>
                        <a:pt x="257630" y="424451"/>
                      </a:moveTo>
                      <a:cubicBezTo>
                        <a:pt x="274273" y="460743"/>
                        <a:pt x="345147" y="487877"/>
                        <a:pt x="430060" y="487877"/>
                      </a:cubicBezTo>
                      <a:cubicBezTo>
                        <a:pt x="514974" y="487877"/>
                        <a:pt x="585848" y="460630"/>
                        <a:pt x="602491" y="424451"/>
                      </a:cubicBezTo>
                      <a:cubicBezTo>
                        <a:pt x="604868" y="429765"/>
                        <a:pt x="606227" y="435192"/>
                        <a:pt x="606227" y="440845"/>
                      </a:cubicBezTo>
                      <a:lnTo>
                        <a:pt x="606227" y="458143"/>
                      </a:lnTo>
                      <a:cubicBezTo>
                        <a:pt x="606227" y="502122"/>
                        <a:pt x="527314" y="537849"/>
                        <a:pt x="430060" y="537849"/>
                      </a:cubicBezTo>
                      <a:cubicBezTo>
                        <a:pt x="332807" y="537849"/>
                        <a:pt x="253894" y="502122"/>
                        <a:pt x="253894" y="458143"/>
                      </a:cubicBezTo>
                      <a:lnTo>
                        <a:pt x="253894" y="440845"/>
                      </a:lnTo>
                      <a:cubicBezTo>
                        <a:pt x="253894" y="435192"/>
                        <a:pt x="255139" y="429765"/>
                        <a:pt x="257630" y="424451"/>
                      </a:cubicBezTo>
                      <a:close/>
                      <a:moveTo>
                        <a:pt x="3736" y="376607"/>
                      </a:moveTo>
                      <a:cubicBezTo>
                        <a:pt x="20377" y="412786"/>
                        <a:pt x="91246" y="440033"/>
                        <a:pt x="176152" y="440033"/>
                      </a:cubicBezTo>
                      <a:cubicBezTo>
                        <a:pt x="193133" y="440033"/>
                        <a:pt x="209661" y="438902"/>
                        <a:pt x="225171" y="436867"/>
                      </a:cubicBezTo>
                      <a:lnTo>
                        <a:pt x="225171" y="440824"/>
                      </a:lnTo>
                      <a:lnTo>
                        <a:pt x="225171" y="458122"/>
                      </a:lnTo>
                      <a:cubicBezTo>
                        <a:pt x="225171" y="467732"/>
                        <a:pt x="227435" y="477116"/>
                        <a:pt x="231737" y="485935"/>
                      </a:cubicBezTo>
                      <a:cubicBezTo>
                        <a:pt x="214303" y="488648"/>
                        <a:pt x="195624" y="490005"/>
                        <a:pt x="176152" y="490005"/>
                      </a:cubicBezTo>
                      <a:cubicBezTo>
                        <a:pt x="78906" y="490005"/>
                        <a:pt x="0" y="454278"/>
                        <a:pt x="0" y="410299"/>
                      </a:cubicBezTo>
                      <a:lnTo>
                        <a:pt x="0" y="393001"/>
                      </a:lnTo>
                      <a:cubicBezTo>
                        <a:pt x="0" y="387348"/>
                        <a:pt x="1245" y="381921"/>
                        <a:pt x="3736" y="376607"/>
                      </a:cubicBezTo>
                      <a:close/>
                      <a:moveTo>
                        <a:pt x="257630" y="335397"/>
                      </a:moveTo>
                      <a:cubicBezTo>
                        <a:pt x="274273" y="371675"/>
                        <a:pt x="345147" y="398799"/>
                        <a:pt x="430060" y="398799"/>
                      </a:cubicBezTo>
                      <a:cubicBezTo>
                        <a:pt x="514974" y="398799"/>
                        <a:pt x="585848" y="371675"/>
                        <a:pt x="602491" y="335397"/>
                      </a:cubicBezTo>
                      <a:cubicBezTo>
                        <a:pt x="604868" y="340709"/>
                        <a:pt x="606227" y="346134"/>
                        <a:pt x="606227" y="351784"/>
                      </a:cubicBezTo>
                      <a:lnTo>
                        <a:pt x="606227" y="369076"/>
                      </a:lnTo>
                      <a:cubicBezTo>
                        <a:pt x="606227" y="413153"/>
                        <a:pt x="527314" y="448866"/>
                        <a:pt x="430060" y="448866"/>
                      </a:cubicBezTo>
                      <a:cubicBezTo>
                        <a:pt x="332807" y="448866"/>
                        <a:pt x="253894" y="413153"/>
                        <a:pt x="253894" y="369076"/>
                      </a:cubicBezTo>
                      <a:lnTo>
                        <a:pt x="253894" y="351784"/>
                      </a:lnTo>
                      <a:cubicBezTo>
                        <a:pt x="253894" y="346134"/>
                        <a:pt x="255139" y="340709"/>
                        <a:pt x="257630" y="335397"/>
                      </a:cubicBezTo>
                      <a:close/>
                      <a:moveTo>
                        <a:pt x="3736" y="287554"/>
                      </a:moveTo>
                      <a:cubicBezTo>
                        <a:pt x="20378" y="323846"/>
                        <a:pt x="91247" y="350980"/>
                        <a:pt x="176154" y="350980"/>
                      </a:cubicBezTo>
                      <a:cubicBezTo>
                        <a:pt x="193136" y="350980"/>
                        <a:pt x="209664" y="349962"/>
                        <a:pt x="225174" y="347814"/>
                      </a:cubicBezTo>
                      <a:lnTo>
                        <a:pt x="225174" y="397899"/>
                      </a:lnTo>
                      <a:cubicBezTo>
                        <a:pt x="209664" y="399934"/>
                        <a:pt x="193136" y="400952"/>
                        <a:pt x="176154" y="400952"/>
                      </a:cubicBezTo>
                      <a:cubicBezTo>
                        <a:pt x="78907" y="400952"/>
                        <a:pt x="0" y="365338"/>
                        <a:pt x="0" y="321246"/>
                      </a:cubicBezTo>
                      <a:lnTo>
                        <a:pt x="0" y="303948"/>
                      </a:lnTo>
                      <a:cubicBezTo>
                        <a:pt x="0" y="298295"/>
                        <a:pt x="1245" y="292868"/>
                        <a:pt x="3736" y="287554"/>
                      </a:cubicBezTo>
                      <a:close/>
                      <a:moveTo>
                        <a:pt x="257630" y="241545"/>
                      </a:moveTo>
                      <a:cubicBezTo>
                        <a:pt x="274273" y="277724"/>
                        <a:pt x="345147" y="304971"/>
                        <a:pt x="430060" y="304971"/>
                      </a:cubicBezTo>
                      <a:cubicBezTo>
                        <a:pt x="514974" y="304971"/>
                        <a:pt x="585848" y="277724"/>
                        <a:pt x="602491" y="241545"/>
                      </a:cubicBezTo>
                      <a:cubicBezTo>
                        <a:pt x="604868" y="246859"/>
                        <a:pt x="606227" y="252286"/>
                        <a:pt x="606227" y="257939"/>
                      </a:cubicBezTo>
                      <a:lnTo>
                        <a:pt x="606227" y="275237"/>
                      </a:lnTo>
                      <a:cubicBezTo>
                        <a:pt x="606227" y="319216"/>
                        <a:pt x="527314" y="354943"/>
                        <a:pt x="430060" y="354943"/>
                      </a:cubicBezTo>
                      <a:cubicBezTo>
                        <a:pt x="332807" y="354943"/>
                        <a:pt x="253894" y="319216"/>
                        <a:pt x="253894" y="275237"/>
                      </a:cubicBezTo>
                      <a:lnTo>
                        <a:pt x="253894" y="257939"/>
                      </a:lnTo>
                      <a:cubicBezTo>
                        <a:pt x="253894" y="252286"/>
                        <a:pt x="255139" y="246859"/>
                        <a:pt x="257630" y="241545"/>
                      </a:cubicBezTo>
                      <a:close/>
                      <a:moveTo>
                        <a:pt x="257630" y="152492"/>
                      </a:moveTo>
                      <a:cubicBezTo>
                        <a:pt x="274273" y="188784"/>
                        <a:pt x="345147" y="215918"/>
                        <a:pt x="430060" y="215918"/>
                      </a:cubicBezTo>
                      <a:cubicBezTo>
                        <a:pt x="514974" y="215918"/>
                        <a:pt x="585848" y="188784"/>
                        <a:pt x="602491" y="152492"/>
                      </a:cubicBezTo>
                      <a:cubicBezTo>
                        <a:pt x="604868" y="157806"/>
                        <a:pt x="606227" y="163233"/>
                        <a:pt x="606227" y="168886"/>
                      </a:cubicBezTo>
                      <a:lnTo>
                        <a:pt x="606227" y="186184"/>
                      </a:lnTo>
                      <a:cubicBezTo>
                        <a:pt x="606227" y="230276"/>
                        <a:pt x="527314" y="265890"/>
                        <a:pt x="430060" y="265890"/>
                      </a:cubicBezTo>
                      <a:cubicBezTo>
                        <a:pt x="332807" y="265890"/>
                        <a:pt x="253894" y="230276"/>
                        <a:pt x="253894" y="186184"/>
                      </a:cubicBezTo>
                      <a:lnTo>
                        <a:pt x="253894" y="168886"/>
                      </a:lnTo>
                      <a:cubicBezTo>
                        <a:pt x="253894" y="163233"/>
                        <a:pt x="255139" y="157806"/>
                        <a:pt x="257630" y="152492"/>
                      </a:cubicBezTo>
                      <a:close/>
                      <a:moveTo>
                        <a:pt x="176154" y="135062"/>
                      </a:moveTo>
                      <a:cubicBezTo>
                        <a:pt x="193136" y="135062"/>
                        <a:pt x="209664" y="136192"/>
                        <a:pt x="225174" y="138227"/>
                      </a:cubicBezTo>
                      <a:lnTo>
                        <a:pt x="225174" y="308804"/>
                      </a:lnTo>
                      <a:cubicBezTo>
                        <a:pt x="209664" y="310839"/>
                        <a:pt x="193136" y="311969"/>
                        <a:pt x="176154" y="311969"/>
                      </a:cubicBezTo>
                      <a:cubicBezTo>
                        <a:pt x="78907" y="311969"/>
                        <a:pt x="0" y="276248"/>
                        <a:pt x="0" y="232163"/>
                      </a:cubicBezTo>
                      <a:lnTo>
                        <a:pt x="0" y="214868"/>
                      </a:lnTo>
                      <a:cubicBezTo>
                        <a:pt x="0" y="170783"/>
                        <a:pt x="78907" y="135062"/>
                        <a:pt x="176154" y="135062"/>
                      </a:cubicBezTo>
                      <a:close/>
                      <a:moveTo>
                        <a:pt x="430060" y="0"/>
                      </a:moveTo>
                      <a:cubicBezTo>
                        <a:pt x="527314" y="0"/>
                        <a:pt x="606227" y="35721"/>
                        <a:pt x="606227" y="79806"/>
                      </a:cubicBezTo>
                      <a:lnTo>
                        <a:pt x="606227" y="97101"/>
                      </a:lnTo>
                      <a:cubicBezTo>
                        <a:pt x="606227" y="141186"/>
                        <a:pt x="527314" y="176907"/>
                        <a:pt x="430060" y="176907"/>
                      </a:cubicBezTo>
                      <a:cubicBezTo>
                        <a:pt x="332807" y="176907"/>
                        <a:pt x="253894" y="141186"/>
                        <a:pt x="253894" y="97101"/>
                      </a:cubicBezTo>
                      <a:lnTo>
                        <a:pt x="253894" y="79806"/>
                      </a:lnTo>
                      <a:cubicBezTo>
                        <a:pt x="253894" y="35721"/>
                        <a:pt x="332807" y="0"/>
                        <a:pt x="430060" y="0"/>
                      </a:cubicBezTo>
                      <a:close/>
                    </a:path>
                  </a:pathLst>
                </a:custGeom>
                <a:solidFill>
                  <a:schemeClr val="accent3"/>
                </a:solidFill>
                <a:ln>
                  <a:noFill/>
                </a:ln>
              </p:spPr>
              <p:txBody>
                <a:bodyPr/>
                <a:lstStyle/>
                <a:p>
                  <a:endParaRPr lang="zh-CN" altLang="en-US" dirty="0">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grpSp>
            <p:nvGrpSpPr>
              <p:cNvPr id="22" name="组合 21"/>
              <p:cNvGrpSpPr/>
              <p:nvPr/>
            </p:nvGrpSpPr>
            <p:grpSpPr>
              <a:xfrm>
                <a:off x="5516008" y="3059626"/>
                <a:ext cx="5909541" cy="2850325"/>
                <a:chOff x="5516008" y="2893869"/>
                <a:chExt cx="5909541" cy="2850325"/>
              </a:xfrm>
            </p:grpSpPr>
            <p:grpSp>
              <p:nvGrpSpPr>
                <p:cNvPr id="23" name="组合 22"/>
                <p:cNvGrpSpPr/>
                <p:nvPr/>
              </p:nvGrpSpPr>
              <p:grpSpPr>
                <a:xfrm>
                  <a:off x="5516008" y="2893869"/>
                  <a:ext cx="2841221" cy="1299475"/>
                  <a:chOff x="5516008" y="2893869"/>
                  <a:chExt cx="2841221" cy="1299475"/>
                </a:xfrm>
              </p:grpSpPr>
              <p:sp>
                <p:nvSpPr>
                  <p:cNvPr id="45" name="文本框 44"/>
                  <p:cNvSpPr txBox="1"/>
                  <p:nvPr/>
                </p:nvSpPr>
                <p:spPr>
                  <a:xfrm>
                    <a:off x="5516008" y="3362347"/>
                    <a:ext cx="2841221" cy="830997"/>
                  </a:xfrm>
                  <a:prstGeom prst="rect">
                    <a:avLst/>
                  </a:prstGeom>
                  <a:noFill/>
                </p:spPr>
                <p:txBody>
                  <a:bodyPr wrap="square" rtlCol="0">
                    <a:spAutoFit/>
                  </a:bodyPr>
                  <a:lstStyle/>
                  <a:p>
                    <a:r>
                      <a:rPr lang="en-US" altLang="zh-CN" sz="16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Lorem ipsum dolor sit amet, consectetur adipiscing elit. </a:t>
                    </a:r>
                    <a:endParaRPr lang="zh-CN" altLang="en-US" sz="16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6" name="文本框 45"/>
                  <p:cNvSpPr txBox="1"/>
                  <p:nvPr/>
                </p:nvSpPr>
                <p:spPr>
                  <a:xfrm>
                    <a:off x="5516008" y="2893869"/>
                    <a:ext cx="246594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添加标题</a:t>
                    </a:r>
                  </a:p>
                </p:txBody>
              </p:sp>
            </p:grpSp>
            <p:grpSp>
              <p:nvGrpSpPr>
                <p:cNvPr id="24" name="组合 23"/>
                <p:cNvGrpSpPr/>
                <p:nvPr/>
              </p:nvGrpSpPr>
              <p:grpSpPr>
                <a:xfrm>
                  <a:off x="5516008" y="4444719"/>
                  <a:ext cx="2841221" cy="1299475"/>
                  <a:chOff x="5516008" y="2893869"/>
                  <a:chExt cx="2841221" cy="1299475"/>
                </a:xfrm>
              </p:grpSpPr>
              <p:sp>
                <p:nvSpPr>
                  <p:cNvPr id="43" name="文本框 42"/>
                  <p:cNvSpPr txBox="1"/>
                  <p:nvPr/>
                </p:nvSpPr>
                <p:spPr>
                  <a:xfrm>
                    <a:off x="5516008" y="3362347"/>
                    <a:ext cx="2841221" cy="830997"/>
                  </a:xfrm>
                  <a:prstGeom prst="rect">
                    <a:avLst/>
                  </a:prstGeom>
                  <a:noFill/>
                </p:spPr>
                <p:txBody>
                  <a:bodyPr wrap="square" rtlCol="0">
                    <a:spAutoFit/>
                  </a:bodyPr>
                  <a:lstStyle/>
                  <a:p>
                    <a:r>
                      <a:rPr lang="en-US" altLang="zh-CN" sz="16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Lorem ipsum dolor sit amet, consectetur adipiscing elit. </a:t>
                    </a:r>
                    <a:endParaRPr lang="zh-CN" altLang="en-US" sz="16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4" name="文本框 43"/>
                  <p:cNvSpPr txBox="1"/>
                  <p:nvPr/>
                </p:nvSpPr>
                <p:spPr>
                  <a:xfrm>
                    <a:off x="5516008" y="2893869"/>
                    <a:ext cx="246594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添加标题</a:t>
                    </a:r>
                  </a:p>
                </p:txBody>
              </p:sp>
            </p:grpSp>
            <p:grpSp>
              <p:nvGrpSpPr>
                <p:cNvPr id="25" name="组合 24"/>
                <p:cNvGrpSpPr/>
                <p:nvPr/>
              </p:nvGrpSpPr>
              <p:grpSpPr>
                <a:xfrm>
                  <a:off x="8584328" y="2893869"/>
                  <a:ext cx="2841221" cy="1299475"/>
                  <a:chOff x="5516008" y="2893869"/>
                  <a:chExt cx="2841221" cy="1299475"/>
                </a:xfrm>
              </p:grpSpPr>
              <p:sp>
                <p:nvSpPr>
                  <p:cNvPr id="41" name="文本框 40"/>
                  <p:cNvSpPr txBox="1"/>
                  <p:nvPr/>
                </p:nvSpPr>
                <p:spPr>
                  <a:xfrm>
                    <a:off x="5516008" y="3362347"/>
                    <a:ext cx="2841221" cy="830997"/>
                  </a:xfrm>
                  <a:prstGeom prst="rect">
                    <a:avLst/>
                  </a:prstGeom>
                  <a:noFill/>
                </p:spPr>
                <p:txBody>
                  <a:bodyPr wrap="square" rtlCol="0">
                    <a:spAutoFit/>
                  </a:bodyPr>
                  <a:lstStyle/>
                  <a:p>
                    <a:r>
                      <a:rPr lang="en-US" altLang="zh-CN" sz="16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Lorem ipsum dolor sit amet, consectetur adipiscing elit. </a:t>
                    </a:r>
                    <a:endParaRPr lang="zh-CN" altLang="en-US" sz="16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2" name="文本框 41"/>
                  <p:cNvSpPr txBox="1"/>
                  <p:nvPr/>
                </p:nvSpPr>
                <p:spPr>
                  <a:xfrm>
                    <a:off x="5516008" y="2893869"/>
                    <a:ext cx="2465942" cy="523220"/>
                  </a:xfrm>
                  <a:prstGeom prst="rect">
                    <a:avLst/>
                  </a:prstGeom>
                  <a:noFill/>
                </p:spPr>
                <p:txBody>
                  <a:bodyPr wrap="square" rtlCol="0">
                    <a:spAutoFit/>
                  </a:bodyPr>
                  <a:lstStyle/>
                  <a:p>
                    <a:r>
                      <a:rPr lang="zh-CN" altLang="en-US" sz="2800" b="1"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添加标题</a:t>
                    </a:r>
                  </a:p>
                </p:txBody>
              </p:sp>
            </p:grpSp>
            <p:grpSp>
              <p:nvGrpSpPr>
                <p:cNvPr id="26" name="组合 25"/>
                <p:cNvGrpSpPr/>
                <p:nvPr/>
              </p:nvGrpSpPr>
              <p:grpSpPr>
                <a:xfrm>
                  <a:off x="8584328" y="4444719"/>
                  <a:ext cx="2841221" cy="1299475"/>
                  <a:chOff x="5516008" y="2893869"/>
                  <a:chExt cx="2841221" cy="1299475"/>
                </a:xfrm>
              </p:grpSpPr>
              <p:sp>
                <p:nvSpPr>
                  <p:cNvPr id="39" name="文本框 38"/>
                  <p:cNvSpPr txBox="1"/>
                  <p:nvPr/>
                </p:nvSpPr>
                <p:spPr>
                  <a:xfrm>
                    <a:off x="5516008" y="3362347"/>
                    <a:ext cx="2841221" cy="830997"/>
                  </a:xfrm>
                  <a:prstGeom prst="rect">
                    <a:avLst/>
                  </a:prstGeom>
                  <a:noFill/>
                </p:spPr>
                <p:txBody>
                  <a:bodyPr wrap="square" rtlCol="0">
                    <a:spAutoFit/>
                  </a:bodyPr>
                  <a:lstStyle/>
                  <a:p>
                    <a:r>
                      <a:rPr lang="en-US" altLang="zh-CN" sz="16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Lorem ipsum dolor sit amet, consectetur adipiscing elit. </a:t>
                    </a:r>
                    <a:endParaRPr lang="zh-CN" altLang="en-US" sz="16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0" name="文本框 39"/>
                  <p:cNvSpPr txBox="1"/>
                  <p:nvPr/>
                </p:nvSpPr>
                <p:spPr>
                  <a:xfrm>
                    <a:off x="5516008" y="2893869"/>
                    <a:ext cx="246594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添加标题</a:t>
                    </a:r>
                  </a:p>
                </p:txBody>
              </p:sp>
            </p:grpSp>
          </p:grpSp>
        </p:grpSp>
        <p:cxnSp>
          <p:nvCxnSpPr>
            <p:cNvPr id="3" name="直接连接符 2"/>
            <p:cNvCxnSpPr/>
            <p:nvPr/>
          </p:nvCxnSpPr>
          <p:spPr>
            <a:xfrm>
              <a:off x="5625296" y="4409955"/>
              <a:ext cx="5220182" cy="0"/>
            </a:xfrm>
            <a:prstGeom prst="line">
              <a:avLst/>
            </a:prstGeom>
            <a:ln>
              <a:solidFill>
                <a:schemeClr val="tx2">
                  <a:lumMod val="25000"/>
                  <a:lumOff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9" name="TextBox 9_1"/>
          <p:cNvSpPr txBox="1"/>
          <p:nvPr/>
        </p:nvSpPr>
        <p:spPr>
          <a:xfrm>
            <a:off x="188270" y="1235839"/>
            <a:ext cx="738664" cy="328173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e4c92a7a-3e91-4322-8ac7-d1cac9c074e3"/>
          <p:cNvGrpSpPr>
            <a:grpSpLocks noChangeAspect="1"/>
          </p:cNvGrpSpPr>
          <p:nvPr/>
        </p:nvGrpSpPr>
        <p:grpSpPr>
          <a:xfrm>
            <a:off x="4223513" y="1709434"/>
            <a:ext cx="3609400" cy="3609400"/>
            <a:chOff x="3958965" y="1520788"/>
            <a:chExt cx="4138460" cy="4138460"/>
          </a:xfrm>
        </p:grpSpPr>
        <p:sp>
          <p:nvSpPr>
            <p:cNvPr id="4" name="Freeform: Shape 29"/>
            <p:cNvSpPr/>
            <p:nvPr/>
          </p:nvSpPr>
          <p:spPr bwMode="auto">
            <a:xfrm>
              <a:off x="7593658" y="3012222"/>
              <a:ext cx="433346" cy="1086978"/>
            </a:xfrm>
            <a:custGeom>
              <a:avLst/>
              <a:gdLst/>
              <a:ahLst/>
              <a:cxnLst>
                <a:cxn ang="0">
                  <a:pos x="0" y="346"/>
                </a:cxn>
                <a:cxn ang="0">
                  <a:pos x="73" y="563"/>
                </a:cxn>
                <a:cxn ang="0">
                  <a:pos x="224" y="391"/>
                </a:cxn>
                <a:cxn ang="0">
                  <a:pos x="149" y="376"/>
                </a:cxn>
                <a:cxn ang="0">
                  <a:pos x="108" y="0"/>
                </a:cxn>
                <a:cxn ang="0">
                  <a:pos x="35" y="24"/>
                </a:cxn>
                <a:cxn ang="0">
                  <a:pos x="73" y="361"/>
                </a:cxn>
                <a:cxn ang="0">
                  <a:pos x="0" y="346"/>
                </a:cxn>
              </a:cxnLst>
              <a:rect l="0" t="0" r="r" b="b"/>
              <a:pathLst>
                <a:path w="224" h="563">
                  <a:moveTo>
                    <a:pt x="0" y="346"/>
                  </a:moveTo>
                  <a:cubicBezTo>
                    <a:pt x="73" y="563"/>
                    <a:pt x="73" y="563"/>
                    <a:pt x="73" y="563"/>
                  </a:cubicBezTo>
                  <a:cubicBezTo>
                    <a:pt x="224" y="391"/>
                    <a:pt x="224" y="391"/>
                    <a:pt x="224" y="391"/>
                  </a:cubicBezTo>
                  <a:cubicBezTo>
                    <a:pt x="149" y="376"/>
                    <a:pt x="149" y="376"/>
                    <a:pt x="149" y="376"/>
                  </a:cubicBezTo>
                  <a:cubicBezTo>
                    <a:pt x="160" y="250"/>
                    <a:pt x="146" y="121"/>
                    <a:pt x="108" y="0"/>
                  </a:cubicBezTo>
                  <a:cubicBezTo>
                    <a:pt x="35" y="24"/>
                    <a:pt x="35" y="24"/>
                    <a:pt x="35" y="24"/>
                  </a:cubicBezTo>
                  <a:cubicBezTo>
                    <a:pt x="69" y="132"/>
                    <a:pt x="82" y="247"/>
                    <a:pt x="73" y="361"/>
                  </a:cubicBezTo>
                  <a:lnTo>
                    <a:pt x="0" y="346"/>
                  </a:lnTo>
                  <a:close/>
                </a:path>
              </a:pathLst>
            </a:custGeom>
            <a:solidFill>
              <a:schemeClr val="bg1">
                <a:lumMod val="85000"/>
              </a:schemeClr>
            </a:solidFill>
            <a:ln w="9525">
              <a:noFill/>
              <a:round/>
            </a:ln>
          </p:spPr>
          <p:txBody>
            <a:bodyPr anchor="ctr"/>
            <a:lstStyle/>
            <a:p>
              <a:pPr algn="ctr">
                <a:lnSpc>
                  <a:spcPct val="130000"/>
                </a:lnSpc>
              </a:pPr>
              <a:endParaRPr sz="180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5" name="Freeform: Shape 30"/>
            <p:cNvSpPr/>
            <p:nvPr/>
          </p:nvSpPr>
          <p:spPr bwMode="auto">
            <a:xfrm>
              <a:off x="5519014" y="1591207"/>
              <a:ext cx="1088784" cy="433347"/>
            </a:xfrm>
            <a:custGeom>
              <a:avLst/>
              <a:gdLst/>
              <a:ahLst/>
              <a:cxnLst>
                <a:cxn ang="0">
                  <a:pos x="361" y="151"/>
                </a:cxn>
                <a:cxn ang="0">
                  <a:pos x="346" y="224"/>
                </a:cxn>
                <a:cxn ang="0">
                  <a:pos x="563" y="151"/>
                </a:cxn>
                <a:cxn ang="0">
                  <a:pos x="391" y="0"/>
                </a:cxn>
                <a:cxn ang="0">
                  <a:pos x="376" y="75"/>
                </a:cxn>
                <a:cxn ang="0">
                  <a:pos x="0" y="116"/>
                </a:cxn>
                <a:cxn ang="0">
                  <a:pos x="23" y="189"/>
                </a:cxn>
                <a:cxn ang="0">
                  <a:pos x="361" y="151"/>
                </a:cxn>
              </a:cxnLst>
              <a:rect l="0" t="0" r="r" b="b"/>
              <a:pathLst>
                <a:path w="563" h="224">
                  <a:moveTo>
                    <a:pt x="361" y="151"/>
                  </a:moveTo>
                  <a:cubicBezTo>
                    <a:pt x="346" y="224"/>
                    <a:pt x="346" y="224"/>
                    <a:pt x="346" y="224"/>
                  </a:cubicBezTo>
                  <a:cubicBezTo>
                    <a:pt x="563" y="151"/>
                    <a:pt x="563" y="151"/>
                    <a:pt x="563" y="151"/>
                  </a:cubicBezTo>
                  <a:cubicBezTo>
                    <a:pt x="391" y="0"/>
                    <a:pt x="391" y="0"/>
                    <a:pt x="391" y="0"/>
                  </a:cubicBezTo>
                  <a:cubicBezTo>
                    <a:pt x="376" y="75"/>
                    <a:pt x="376" y="75"/>
                    <a:pt x="376" y="75"/>
                  </a:cubicBezTo>
                  <a:cubicBezTo>
                    <a:pt x="250" y="64"/>
                    <a:pt x="121" y="78"/>
                    <a:pt x="0" y="116"/>
                  </a:cubicBezTo>
                  <a:cubicBezTo>
                    <a:pt x="23" y="189"/>
                    <a:pt x="23" y="189"/>
                    <a:pt x="23" y="189"/>
                  </a:cubicBezTo>
                  <a:cubicBezTo>
                    <a:pt x="131" y="155"/>
                    <a:pt x="247" y="142"/>
                    <a:pt x="361" y="151"/>
                  </a:cubicBezTo>
                  <a:close/>
                </a:path>
              </a:pathLst>
            </a:custGeom>
            <a:solidFill>
              <a:schemeClr val="bg1">
                <a:lumMod val="85000"/>
              </a:schemeClr>
            </a:solidFill>
            <a:ln w="9525">
              <a:noFill/>
              <a:round/>
            </a:ln>
          </p:spPr>
          <p:txBody>
            <a:bodyPr anchor="ctr"/>
            <a:lstStyle/>
            <a:p>
              <a:pPr algn="ctr">
                <a:lnSpc>
                  <a:spcPct val="130000"/>
                </a:lnSpc>
              </a:pPr>
              <a:endParaRPr sz="180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6" name="Freeform: Shape 31"/>
            <p:cNvSpPr/>
            <p:nvPr/>
          </p:nvSpPr>
          <p:spPr bwMode="auto">
            <a:xfrm>
              <a:off x="3958965" y="3012222"/>
              <a:ext cx="433346" cy="1086978"/>
            </a:xfrm>
            <a:custGeom>
              <a:avLst/>
              <a:gdLst/>
              <a:ahLst/>
              <a:cxnLst>
                <a:cxn ang="0">
                  <a:pos x="116" y="563"/>
                </a:cxn>
                <a:cxn ang="0">
                  <a:pos x="189" y="540"/>
                </a:cxn>
                <a:cxn ang="0">
                  <a:pos x="151" y="202"/>
                </a:cxn>
                <a:cxn ang="0">
                  <a:pos x="224" y="217"/>
                </a:cxn>
                <a:cxn ang="0">
                  <a:pos x="151" y="0"/>
                </a:cxn>
                <a:cxn ang="0">
                  <a:pos x="0" y="172"/>
                </a:cxn>
                <a:cxn ang="0">
                  <a:pos x="75" y="187"/>
                </a:cxn>
                <a:cxn ang="0">
                  <a:pos x="116" y="563"/>
                </a:cxn>
              </a:cxnLst>
              <a:rect l="0" t="0" r="r" b="b"/>
              <a:pathLst>
                <a:path w="224" h="563">
                  <a:moveTo>
                    <a:pt x="116" y="563"/>
                  </a:moveTo>
                  <a:cubicBezTo>
                    <a:pt x="189" y="540"/>
                    <a:pt x="189" y="540"/>
                    <a:pt x="189" y="540"/>
                  </a:cubicBezTo>
                  <a:cubicBezTo>
                    <a:pt x="155" y="432"/>
                    <a:pt x="142" y="316"/>
                    <a:pt x="151" y="202"/>
                  </a:cubicBezTo>
                  <a:cubicBezTo>
                    <a:pt x="224" y="217"/>
                    <a:pt x="224" y="217"/>
                    <a:pt x="224" y="217"/>
                  </a:cubicBezTo>
                  <a:cubicBezTo>
                    <a:pt x="151" y="0"/>
                    <a:pt x="151" y="0"/>
                    <a:pt x="151" y="0"/>
                  </a:cubicBezTo>
                  <a:cubicBezTo>
                    <a:pt x="0" y="172"/>
                    <a:pt x="0" y="172"/>
                    <a:pt x="0" y="172"/>
                  </a:cubicBezTo>
                  <a:cubicBezTo>
                    <a:pt x="75" y="187"/>
                    <a:pt x="75" y="187"/>
                    <a:pt x="75" y="187"/>
                  </a:cubicBezTo>
                  <a:cubicBezTo>
                    <a:pt x="64" y="313"/>
                    <a:pt x="78" y="442"/>
                    <a:pt x="116" y="563"/>
                  </a:cubicBezTo>
                  <a:close/>
                </a:path>
              </a:pathLst>
            </a:custGeom>
            <a:solidFill>
              <a:schemeClr val="bg1">
                <a:lumMod val="85000"/>
              </a:schemeClr>
            </a:solidFill>
            <a:ln w="9525">
              <a:noFill/>
              <a:round/>
            </a:ln>
          </p:spPr>
          <p:txBody>
            <a:bodyPr anchor="ctr"/>
            <a:lstStyle/>
            <a:p>
              <a:pPr algn="ctr">
                <a:lnSpc>
                  <a:spcPct val="130000"/>
                </a:lnSpc>
              </a:pPr>
              <a:endParaRPr sz="180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7" name="Freeform: Shape 32"/>
            <p:cNvSpPr/>
            <p:nvPr/>
          </p:nvSpPr>
          <p:spPr bwMode="auto">
            <a:xfrm>
              <a:off x="5519014" y="5225901"/>
              <a:ext cx="1088784" cy="433347"/>
            </a:xfrm>
            <a:custGeom>
              <a:avLst/>
              <a:gdLst/>
              <a:ahLst/>
              <a:cxnLst>
                <a:cxn ang="0">
                  <a:pos x="202" y="73"/>
                </a:cxn>
                <a:cxn ang="0">
                  <a:pos x="217" y="0"/>
                </a:cxn>
                <a:cxn ang="0">
                  <a:pos x="0" y="73"/>
                </a:cxn>
                <a:cxn ang="0">
                  <a:pos x="172" y="224"/>
                </a:cxn>
                <a:cxn ang="0">
                  <a:pos x="187" y="149"/>
                </a:cxn>
                <a:cxn ang="0">
                  <a:pos x="273" y="153"/>
                </a:cxn>
                <a:cxn ang="0">
                  <a:pos x="563" y="108"/>
                </a:cxn>
                <a:cxn ang="0">
                  <a:pos x="540" y="35"/>
                </a:cxn>
                <a:cxn ang="0">
                  <a:pos x="202" y="73"/>
                </a:cxn>
              </a:cxnLst>
              <a:rect l="0" t="0" r="r" b="b"/>
              <a:pathLst>
                <a:path w="563" h="224">
                  <a:moveTo>
                    <a:pt x="202" y="73"/>
                  </a:moveTo>
                  <a:cubicBezTo>
                    <a:pt x="217" y="0"/>
                    <a:pt x="217" y="0"/>
                    <a:pt x="217" y="0"/>
                  </a:cubicBezTo>
                  <a:cubicBezTo>
                    <a:pt x="0" y="73"/>
                    <a:pt x="0" y="73"/>
                    <a:pt x="0" y="73"/>
                  </a:cubicBezTo>
                  <a:cubicBezTo>
                    <a:pt x="172" y="224"/>
                    <a:pt x="172" y="224"/>
                    <a:pt x="172" y="224"/>
                  </a:cubicBezTo>
                  <a:cubicBezTo>
                    <a:pt x="187" y="149"/>
                    <a:pt x="187" y="149"/>
                    <a:pt x="187" y="149"/>
                  </a:cubicBezTo>
                  <a:cubicBezTo>
                    <a:pt x="216" y="151"/>
                    <a:pt x="244" y="153"/>
                    <a:pt x="273" y="153"/>
                  </a:cubicBezTo>
                  <a:cubicBezTo>
                    <a:pt x="371" y="153"/>
                    <a:pt x="470" y="138"/>
                    <a:pt x="563" y="108"/>
                  </a:cubicBezTo>
                  <a:cubicBezTo>
                    <a:pt x="540" y="35"/>
                    <a:pt x="540" y="35"/>
                    <a:pt x="540" y="35"/>
                  </a:cubicBezTo>
                  <a:cubicBezTo>
                    <a:pt x="431" y="69"/>
                    <a:pt x="316" y="82"/>
                    <a:pt x="202" y="73"/>
                  </a:cubicBezTo>
                  <a:close/>
                </a:path>
              </a:pathLst>
            </a:custGeom>
            <a:solidFill>
              <a:schemeClr val="bg1">
                <a:lumMod val="85000"/>
              </a:schemeClr>
            </a:solidFill>
            <a:ln w="9525">
              <a:noFill/>
              <a:round/>
            </a:ln>
          </p:spPr>
          <p:txBody>
            <a:bodyPr anchor="ctr"/>
            <a:lstStyle/>
            <a:p>
              <a:pPr algn="ctr">
                <a:lnSpc>
                  <a:spcPct val="130000"/>
                </a:lnSpc>
              </a:pPr>
              <a:endParaRPr sz="180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9" name="Freeform: Shape 35"/>
            <p:cNvSpPr/>
            <p:nvPr/>
          </p:nvSpPr>
          <p:spPr bwMode="auto">
            <a:xfrm>
              <a:off x="4011325" y="1520789"/>
              <a:ext cx="1780332" cy="1780333"/>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chemeClr val="accent1"/>
            </a:solidFill>
            <a:ln w="9525">
              <a:solidFill>
                <a:schemeClr val="accent1"/>
              </a:solidFill>
              <a:round/>
            </a:ln>
            <a:effectLst>
              <a:outerShdw blurRad="254000" dist="63500" dir="2700000" algn="tl" rotWithShape="0">
                <a:prstClr val="black">
                  <a:alpha val="30000"/>
                </a:prstClr>
              </a:outerShdw>
            </a:effectLst>
          </p:spPr>
          <p:txBody>
            <a:bodyPr anchor="ctr"/>
            <a:lstStyle/>
            <a:p>
              <a:pPr algn="ctr">
                <a:lnSpc>
                  <a:spcPct val="130000"/>
                </a:lnSpc>
              </a:pPr>
              <a:endParaRPr sz="180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7" name="Freeform: Shape 38"/>
            <p:cNvSpPr/>
            <p:nvPr/>
          </p:nvSpPr>
          <p:spPr bwMode="auto">
            <a:xfrm>
              <a:off x="6317092" y="1520788"/>
              <a:ext cx="1780333" cy="1780335"/>
            </a:xfrm>
            <a:custGeom>
              <a:avLst/>
              <a:gdLst/>
              <a:ahLst/>
              <a:cxnLst>
                <a:cxn ang="0">
                  <a:pos x="16" y="490"/>
                </a:cxn>
                <a:cxn ang="0">
                  <a:pos x="432" y="906"/>
                </a:cxn>
                <a:cxn ang="0">
                  <a:pos x="490" y="906"/>
                </a:cxn>
                <a:cxn ang="0">
                  <a:pos x="906" y="490"/>
                </a:cxn>
                <a:cxn ang="0">
                  <a:pos x="906" y="432"/>
                </a:cxn>
                <a:cxn ang="0">
                  <a:pos x="490" y="16"/>
                </a:cxn>
                <a:cxn ang="0">
                  <a:pos x="432" y="16"/>
                </a:cxn>
                <a:cxn ang="0">
                  <a:pos x="16" y="432"/>
                </a:cxn>
                <a:cxn ang="0">
                  <a:pos x="16" y="490"/>
                </a:cxn>
              </a:cxnLst>
              <a:rect l="0" t="0" r="r" b="b"/>
              <a:pathLst>
                <a:path w="922" h="922">
                  <a:moveTo>
                    <a:pt x="16" y="490"/>
                  </a:moveTo>
                  <a:cubicBezTo>
                    <a:pt x="432" y="906"/>
                    <a:pt x="432" y="906"/>
                    <a:pt x="432" y="906"/>
                  </a:cubicBez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close/>
                </a:path>
              </a:pathLst>
            </a:custGeom>
            <a:solidFill>
              <a:schemeClr val="accent2"/>
            </a:solidFill>
            <a:ln w="9525">
              <a:noFill/>
              <a:round/>
            </a:ln>
            <a:effectLst>
              <a:outerShdw blurRad="254000" dist="63500" dir="2700000" algn="tl" rotWithShape="0">
                <a:prstClr val="black">
                  <a:alpha val="30000"/>
                </a:prstClr>
              </a:outerShdw>
            </a:effectLst>
          </p:spPr>
          <p:txBody>
            <a:bodyPr anchor="ctr"/>
            <a:lstStyle/>
            <a:p>
              <a:pPr algn="ctr">
                <a:lnSpc>
                  <a:spcPct val="130000"/>
                </a:lnSpc>
              </a:pPr>
              <a:endParaRPr sz="180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5" name="Freeform: Shape 41"/>
            <p:cNvSpPr/>
            <p:nvPr/>
          </p:nvSpPr>
          <p:spPr bwMode="auto">
            <a:xfrm>
              <a:off x="6317091" y="3751629"/>
              <a:ext cx="1780332" cy="1780334"/>
            </a:xfrm>
            <a:custGeom>
              <a:avLst/>
              <a:gdLst/>
              <a:ahLst/>
              <a:cxnLst>
                <a:cxn ang="0">
                  <a:pos x="490" y="16"/>
                </a:cxn>
                <a:cxn ang="0">
                  <a:pos x="432" y="16"/>
                </a:cxn>
                <a:cxn ang="0">
                  <a:pos x="16" y="432"/>
                </a:cxn>
                <a:cxn ang="0">
                  <a:pos x="16" y="490"/>
                </a:cxn>
                <a:cxn ang="0">
                  <a:pos x="432" y="906"/>
                </a:cxn>
                <a:cxn ang="0">
                  <a:pos x="490" y="906"/>
                </a:cxn>
                <a:cxn ang="0">
                  <a:pos x="906" y="490"/>
                </a:cxn>
                <a:cxn ang="0">
                  <a:pos x="906" y="432"/>
                </a:cxn>
                <a:cxn ang="0">
                  <a:pos x="490" y="16"/>
                </a:cxn>
              </a:cxnLst>
              <a:rect l="0" t="0" r="r" b="b"/>
              <a:pathLst>
                <a:path w="922" h="922">
                  <a:moveTo>
                    <a:pt x="490" y="16"/>
                  </a:moveTo>
                  <a:cubicBezTo>
                    <a:pt x="474" y="0"/>
                    <a:pt x="448" y="0"/>
                    <a:pt x="432" y="16"/>
                  </a:cubicBezTo>
                  <a:cubicBezTo>
                    <a:pt x="16" y="432"/>
                    <a:pt x="16" y="432"/>
                    <a:pt x="16" y="432"/>
                  </a:cubicBezTo>
                  <a:cubicBezTo>
                    <a:pt x="0" y="448"/>
                    <a:pt x="0" y="474"/>
                    <a:pt x="16" y="490"/>
                  </a:cubicBezTo>
                  <a:cubicBezTo>
                    <a:pt x="432" y="906"/>
                    <a:pt x="432" y="906"/>
                    <a:pt x="432" y="906"/>
                  </a:cubicBezTo>
                  <a:cubicBezTo>
                    <a:pt x="448" y="922"/>
                    <a:pt x="474" y="922"/>
                    <a:pt x="490" y="906"/>
                  </a:cubicBezTo>
                  <a:cubicBezTo>
                    <a:pt x="906" y="490"/>
                    <a:pt x="906" y="490"/>
                    <a:pt x="906" y="490"/>
                  </a:cubicBezTo>
                  <a:cubicBezTo>
                    <a:pt x="922" y="474"/>
                    <a:pt x="922" y="448"/>
                    <a:pt x="906" y="432"/>
                  </a:cubicBezTo>
                  <a:lnTo>
                    <a:pt x="490" y="16"/>
                  </a:lnTo>
                  <a:close/>
                </a:path>
              </a:pathLst>
            </a:custGeom>
            <a:solidFill>
              <a:schemeClr val="accent1"/>
            </a:solidFill>
            <a:ln w="9525">
              <a:noFill/>
              <a:round/>
            </a:ln>
            <a:effectLst>
              <a:outerShdw blurRad="254000" dist="63500" dir="2700000" algn="tl" rotWithShape="0">
                <a:prstClr val="black">
                  <a:alpha val="30000"/>
                </a:prstClr>
              </a:outerShdw>
            </a:effectLst>
          </p:spPr>
          <p:txBody>
            <a:bodyPr anchor="ctr"/>
            <a:lstStyle/>
            <a:p>
              <a:pPr algn="ctr">
                <a:lnSpc>
                  <a:spcPct val="130000"/>
                </a:lnSpc>
              </a:pPr>
              <a:endParaRPr sz="180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3" name="Freeform: Shape 44"/>
            <p:cNvSpPr/>
            <p:nvPr/>
          </p:nvSpPr>
          <p:spPr bwMode="auto">
            <a:xfrm>
              <a:off x="4011325" y="3793139"/>
              <a:ext cx="1780332" cy="1780334"/>
            </a:xfrm>
            <a:custGeom>
              <a:avLst/>
              <a:gdLst/>
              <a:ahLst/>
              <a:cxnLst>
                <a:cxn ang="0">
                  <a:pos x="906" y="432"/>
                </a:cxn>
                <a:cxn ang="0">
                  <a:pos x="490" y="16"/>
                </a:cxn>
                <a:cxn ang="0">
                  <a:pos x="432" y="16"/>
                </a:cxn>
                <a:cxn ang="0">
                  <a:pos x="16" y="432"/>
                </a:cxn>
                <a:cxn ang="0">
                  <a:pos x="16" y="490"/>
                </a:cxn>
                <a:cxn ang="0">
                  <a:pos x="432" y="906"/>
                </a:cxn>
                <a:cxn ang="0">
                  <a:pos x="490" y="906"/>
                </a:cxn>
                <a:cxn ang="0">
                  <a:pos x="906" y="490"/>
                </a:cxn>
                <a:cxn ang="0">
                  <a:pos x="906" y="432"/>
                </a:cxn>
              </a:cxnLst>
              <a:rect l="0" t="0" r="r" b="b"/>
              <a:pathLst>
                <a:path w="922" h="922">
                  <a:moveTo>
                    <a:pt x="906" y="432"/>
                  </a:moveTo>
                  <a:cubicBezTo>
                    <a:pt x="490" y="16"/>
                    <a:pt x="490" y="16"/>
                    <a:pt x="490" y="16"/>
                  </a:cubicBezTo>
                  <a:cubicBezTo>
                    <a:pt x="474" y="0"/>
                    <a:pt x="448" y="0"/>
                    <a:pt x="432" y="16"/>
                  </a:cubicBezTo>
                  <a:cubicBezTo>
                    <a:pt x="16" y="432"/>
                    <a:pt x="16" y="432"/>
                    <a:pt x="16" y="432"/>
                  </a:cubicBezTo>
                  <a:cubicBezTo>
                    <a:pt x="0" y="448"/>
                    <a:pt x="0" y="474"/>
                    <a:pt x="16" y="490"/>
                  </a:cubicBezTo>
                  <a:cubicBezTo>
                    <a:pt x="432" y="906"/>
                    <a:pt x="432" y="906"/>
                    <a:pt x="432" y="906"/>
                  </a:cubicBezTo>
                  <a:cubicBezTo>
                    <a:pt x="448" y="922"/>
                    <a:pt x="474" y="922"/>
                    <a:pt x="490" y="906"/>
                  </a:cubicBezTo>
                  <a:cubicBezTo>
                    <a:pt x="906" y="490"/>
                    <a:pt x="906" y="490"/>
                    <a:pt x="906" y="490"/>
                  </a:cubicBezTo>
                  <a:cubicBezTo>
                    <a:pt x="922" y="474"/>
                    <a:pt x="922" y="448"/>
                    <a:pt x="906" y="432"/>
                  </a:cubicBezTo>
                  <a:close/>
                </a:path>
              </a:pathLst>
            </a:custGeom>
            <a:solidFill>
              <a:schemeClr val="accent2"/>
            </a:solidFill>
            <a:ln w="9525">
              <a:noFill/>
              <a:round/>
            </a:ln>
            <a:effectLst>
              <a:outerShdw blurRad="254000" dist="63500" dir="2700000" algn="tl" rotWithShape="0">
                <a:prstClr val="black">
                  <a:alpha val="30000"/>
                </a:prstClr>
              </a:outerShdw>
            </a:effectLst>
          </p:spPr>
          <p:txBody>
            <a:bodyPr anchor="ctr"/>
            <a:lstStyle/>
            <a:p>
              <a:pPr algn="ctr">
                <a:lnSpc>
                  <a:spcPct val="130000"/>
                </a:lnSpc>
              </a:pPr>
              <a:endParaRPr sz="180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12" name="Freeform: Shape 46"/>
            <p:cNvSpPr/>
            <p:nvPr/>
          </p:nvSpPr>
          <p:spPr bwMode="auto">
            <a:xfrm>
              <a:off x="4707641" y="2114296"/>
              <a:ext cx="387709" cy="570912"/>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ctr"/>
            <a:lstStyle/>
            <a:p>
              <a:pPr algn="ctr">
                <a:lnSpc>
                  <a:spcPct val="130000"/>
                </a:lnSpc>
              </a:pPr>
              <a:endParaRPr sz="180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13" name="Freeform: Shape 49"/>
            <p:cNvSpPr>
              <a:spLocks noChangeAspect="1"/>
            </p:cNvSpPr>
            <p:nvPr/>
          </p:nvSpPr>
          <p:spPr bwMode="auto">
            <a:xfrm>
              <a:off x="6990006" y="2168461"/>
              <a:ext cx="434506" cy="46747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anchor="ctr"/>
            <a:lstStyle/>
            <a:p>
              <a:pPr algn="ctr">
                <a:lnSpc>
                  <a:spcPct val="130000"/>
                </a:lnSpc>
              </a:pPr>
              <a:endParaRPr sz="180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14" name="Freeform: Shape 52"/>
            <p:cNvSpPr/>
            <p:nvPr/>
          </p:nvSpPr>
          <p:spPr bwMode="auto">
            <a:xfrm>
              <a:off x="6992070" y="4492283"/>
              <a:ext cx="473708" cy="443870"/>
            </a:xfrm>
            <a:custGeom>
              <a:avLst/>
              <a:gdLst/>
              <a:ahLst/>
              <a:cxnLst>
                <a:cxn ang="0">
                  <a:pos x="59" y="51"/>
                </a:cxn>
                <a:cxn ang="0">
                  <a:pos x="56" y="55"/>
                </a:cxn>
                <a:cxn ang="0">
                  <a:pos x="3" y="55"/>
                </a:cxn>
                <a:cxn ang="0">
                  <a:pos x="0" y="51"/>
                </a:cxn>
                <a:cxn ang="0">
                  <a:pos x="0" y="40"/>
                </a:cxn>
                <a:cxn ang="0">
                  <a:pos x="3" y="37"/>
                </a:cxn>
                <a:cxn ang="0">
                  <a:pos x="20" y="37"/>
                </a:cxn>
                <a:cxn ang="0">
                  <a:pos x="25" y="41"/>
                </a:cxn>
                <a:cxn ang="0">
                  <a:pos x="29" y="43"/>
                </a:cxn>
                <a:cxn ang="0">
                  <a:pos x="34" y="41"/>
                </a:cxn>
                <a:cxn ang="0">
                  <a:pos x="39" y="37"/>
                </a:cxn>
                <a:cxn ang="0">
                  <a:pos x="56" y="37"/>
                </a:cxn>
                <a:cxn ang="0">
                  <a:pos x="59" y="40"/>
                </a:cxn>
                <a:cxn ang="0">
                  <a:pos x="59" y="51"/>
                </a:cxn>
                <a:cxn ang="0">
                  <a:pos x="47" y="22"/>
                </a:cxn>
                <a:cxn ang="0">
                  <a:pos x="31" y="38"/>
                </a:cxn>
                <a:cxn ang="0">
                  <a:pos x="29" y="39"/>
                </a:cxn>
                <a:cxn ang="0">
                  <a:pos x="28" y="38"/>
                </a:cxn>
                <a:cxn ang="0">
                  <a:pos x="12" y="22"/>
                </a:cxn>
                <a:cxn ang="0">
                  <a:pos x="11" y="20"/>
                </a:cxn>
                <a:cxn ang="0">
                  <a:pos x="13" y="18"/>
                </a:cxn>
                <a:cxn ang="0">
                  <a:pos x="23" y="18"/>
                </a:cxn>
                <a:cxn ang="0">
                  <a:pos x="23" y="2"/>
                </a:cxn>
                <a:cxn ang="0">
                  <a:pos x="25" y="0"/>
                </a:cxn>
                <a:cxn ang="0">
                  <a:pos x="34" y="0"/>
                </a:cxn>
                <a:cxn ang="0">
                  <a:pos x="36" y="2"/>
                </a:cxn>
                <a:cxn ang="0">
                  <a:pos x="36" y="18"/>
                </a:cxn>
                <a:cxn ang="0">
                  <a:pos x="45" y="18"/>
                </a:cxn>
                <a:cxn ang="0">
                  <a:pos x="48" y="20"/>
                </a:cxn>
                <a:cxn ang="0">
                  <a:pos x="47" y="22"/>
                </a:cxn>
                <a:cxn ang="0">
                  <a:pos x="43" y="46"/>
                </a:cxn>
                <a:cxn ang="0">
                  <a:pos x="41" y="48"/>
                </a:cxn>
                <a:cxn ang="0">
                  <a:pos x="43" y="50"/>
                </a:cxn>
                <a:cxn ang="0">
                  <a:pos x="45" y="48"/>
                </a:cxn>
                <a:cxn ang="0">
                  <a:pos x="43" y="46"/>
                </a:cxn>
                <a:cxn ang="0">
                  <a:pos x="52" y="46"/>
                </a:cxn>
                <a:cxn ang="0">
                  <a:pos x="50" y="48"/>
                </a:cxn>
                <a:cxn ang="0">
                  <a:pos x="52" y="50"/>
                </a:cxn>
                <a:cxn ang="0">
                  <a:pos x="55" y="48"/>
                </a:cxn>
                <a:cxn ang="0">
                  <a:pos x="52" y="46"/>
                </a:cxn>
              </a:cxnLst>
              <a:rect l="0" t="0" r="r" b="b"/>
              <a:pathLst>
                <a:path w="59" h="55">
                  <a:moveTo>
                    <a:pt x="59" y="51"/>
                  </a:moveTo>
                  <a:cubicBezTo>
                    <a:pt x="59" y="53"/>
                    <a:pt x="58" y="55"/>
                    <a:pt x="56" y="55"/>
                  </a:cubicBezTo>
                  <a:cubicBezTo>
                    <a:pt x="3" y="55"/>
                    <a:pt x="3" y="55"/>
                    <a:pt x="3" y="55"/>
                  </a:cubicBezTo>
                  <a:cubicBezTo>
                    <a:pt x="1" y="55"/>
                    <a:pt x="0" y="53"/>
                    <a:pt x="0" y="51"/>
                  </a:cubicBezTo>
                  <a:cubicBezTo>
                    <a:pt x="0" y="40"/>
                    <a:pt x="0" y="40"/>
                    <a:pt x="0" y="40"/>
                  </a:cubicBezTo>
                  <a:cubicBezTo>
                    <a:pt x="0" y="38"/>
                    <a:pt x="1" y="37"/>
                    <a:pt x="3" y="37"/>
                  </a:cubicBezTo>
                  <a:cubicBezTo>
                    <a:pt x="20" y="37"/>
                    <a:pt x="20" y="37"/>
                    <a:pt x="20" y="37"/>
                  </a:cubicBezTo>
                  <a:cubicBezTo>
                    <a:pt x="25" y="41"/>
                    <a:pt x="25" y="41"/>
                    <a:pt x="25" y="41"/>
                  </a:cubicBezTo>
                  <a:cubicBezTo>
                    <a:pt x="26" y="43"/>
                    <a:pt x="28" y="43"/>
                    <a:pt x="29" y="43"/>
                  </a:cubicBezTo>
                  <a:cubicBezTo>
                    <a:pt x="31" y="43"/>
                    <a:pt x="33" y="43"/>
                    <a:pt x="34" y="41"/>
                  </a:cubicBezTo>
                  <a:cubicBezTo>
                    <a:pt x="39" y="37"/>
                    <a:pt x="39" y="37"/>
                    <a:pt x="39" y="37"/>
                  </a:cubicBezTo>
                  <a:cubicBezTo>
                    <a:pt x="56" y="37"/>
                    <a:pt x="56" y="37"/>
                    <a:pt x="56" y="37"/>
                  </a:cubicBezTo>
                  <a:cubicBezTo>
                    <a:pt x="58" y="37"/>
                    <a:pt x="59" y="38"/>
                    <a:pt x="59" y="40"/>
                  </a:cubicBezTo>
                  <a:lnTo>
                    <a:pt x="59" y="51"/>
                  </a:lnTo>
                  <a:close/>
                  <a:moveTo>
                    <a:pt x="47" y="22"/>
                  </a:moveTo>
                  <a:cubicBezTo>
                    <a:pt x="31" y="38"/>
                    <a:pt x="31" y="38"/>
                    <a:pt x="31" y="38"/>
                  </a:cubicBezTo>
                  <a:cubicBezTo>
                    <a:pt x="31" y="39"/>
                    <a:pt x="30" y="39"/>
                    <a:pt x="29" y="39"/>
                  </a:cubicBezTo>
                  <a:cubicBezTo>
                    <a:pt x="29" y="39"/>
                    <a:pt x="28" y="39"/>
                    <a:pt x="28" y="38"/>
                  </a:cubicBezTo>
                  <a:cubicBezTo>
                    <a:pt x="12" y="22"/>
                    <a:pt x="12" y="22"/>
                    <a:pt x="12" y="22"/>
                  </a:cubicBezTo>
                  <a:cubicBezTo>
                    <a:pt x="11" y="21"/>
                    <a:pt x="11" y="20"/>
                    <a:pt x="11" y="20"/>
                  </a:cubicBezTo>
                  <a:cubicBezTo>
                    <a:pt x="12" y="19"/>
                    <a:pt x="13" y="18"/>
                    <a:pt x="13" y="18"/>
                  </a:cubicBezTo>
                  <a:cubicBezTo>
                    <a:pt x="23" y="18"/>
                    <a:pt x="23" y="18"/>
                    <a:pt x="23" y="18"/>
                  </a:cubicBezTo>
                  <a:cubicBezTo>
                    <a:pt x="23" y="2"/>
                    <a:pt x="23" y="2"/>
                    <a:pt x="23" y="2"/>
                  </a:cubicBezTo>
                  <a:cubicBezTo>
                    <a:pt x="23" y="1"/>
                    <a:pt x="24" y="0"/>
                    <a:pt x="25" y="0"/>
                  </a:cubicBezTo>
                  <a:cubicBezTo>
                    <a:pt x="34" y="0"/>
                    <a:pt x="34" y="0"/>
                    <a:pt x="34" y="0"/>
                  </a:cubicBezTo>
                  <a:cubicBezTo>
                    <a:pt x="35" y="0"/>
                    <a:pt x="36" y="1"/>
                    <a:pt x="36" y="2"/>
                  </a:cubicBezTo>
                  <a:cubicBezTo>
                    <a:pt x="36" y="18"/>
                    <a:pt x="36" y="18"/>
                    <a:pt x="36" y="18"/>
                  </a:cubicBezTo>
                  <a:cubicBezTo>
                    <a:pt x="45" y="18"/>
                    <a:pt x="45" y="18"/>
                    <a:pt x="45" y="18"/>
                  </a:cubicBezTo>
                  <a:cubicBezTo>
                    <a:pt x="46" y="18"/>
                    <a:pt x="47" y="19"/>
                    <a:pt x="48" y="20"/>
                  </a:cubicBezTo>
                  <a:cubicBezTo>
                    <a:pt x="48" y="20"/>
                    <a:pt x="48" y="21"/>
                    <a:pt x="47" y="22"/>
                  </a:cubicBezTo>
                  <a:close/>
                  <a:moveTo>
                    <a:pt x="43" y="46"/>
                  </a:moveTo>
                  <a:cubicBezTo>
                    <a:pt x="42" y="46"/>
                    <a:pt x="41" y="47"/>
                    <a:pt x="41" y="48"/>
                  </a:cubicBezTo>
                  <a:cubicBezTo>
                    <a:pt x="41" y="49"/>
                    <a:pt x="42" y="50"/>
                    <a:pt x="43" y="50"/>
                  </a:cubicBezTo>
                  <a:cubicBezTo>
                    <a:pt x="44" y="50"/>
                    <a:pt x="45" y="49"/>
                    <a:pt x="45" y="48"/>
                  </a:cubicBezTo>
                  <a:cubicBezTo>
                    <a:pt x="45" y="47"/>
                    <a:pt x="44" y="46"/>
                    <a:pt x="43" y="46"/>
                  </a:cubicBezTo>
                  <a:close/>
                  <a:moveTo>
                    <a:pt x="52" y="46"/>
                  </a:moveTo>
                  <a:cubicBezTo>
                    <a:pt x="51" y="46"/>
                    <a:pt x="50" y="47"/>
                    <a:pt x="50" y="48"/>
                  </a:cubicBezTo>
                  <a:cubicBezTo>
                    <a:pt x="50" y="49"/>
                    <a:pt x="51" y="50"/>
                    <a:pt x="52" y="50"/>
                  </a:cubicBezTo>
                  <a:cubicBezTo>
                    <a:pt x="54" y="50"/>
                    <a:pt x="55" y="49"/>
                    <a:pt x="55" y="48"/>
                  </a:cubicBezTo>
                  <a:cubicBezTo>
                    <a:pt x="55" y="47"/>
                    <a:pt x="54" y="46"/>
                    <a:pt x="52" y="46"/>
                  </a:cubicBezTo>
                  <a:close/>
                </a:path>
              </a:pathLst>
            </a:custGeom>
            <a:solidFill>
              <a:schemeClr val="bg1"/>
            </a:solidFill>
            <a:ln w="9525">
              <a:noFill/>
              <a:round/>
            </a:ln>
          </p:spPr>
          <p:txBody>
            <a:bodyPr anchor="ctr"/>
            <a:lstStyle/>
            <a:p>
              <a:pPr algn="ctr">
                <a:lnSpc>
                  <a:spcPct val="130000"/>
                </a:lnSpc>
              </a:pPr>
              <a:endParaRPr sz="180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15" name="Freeform: Shape 55"/>
            <p:cNvSpPr>
              <a:spLocks noChangeAspect="1"/>
            </p:cNvSpPr>
            <p:nvPr/>
          </p:nvSpPr>
          <p:spPr bwMode="auto">
            <a:xfrm>
              <a:off x="4650329" y="4492283"/>
              <a:ext cx="502324" cy="46421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ctr"/>
            <a:lstStyle/>
            <a:p>
              <a:pPr algn="ctr">
                <a:lnSpc>
                  <a:spcPct val="130000"/>
                </a:lnSpc>
              </a:pPr>
              <a:endParaRPr sz="180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grpSp>
      <p:grpSp>
        <p:nvGrpSpPr>
          <p:cNvPr id="43" name="组合 42"/>
          <p:cNvGrpSpPr/>
          <p:nvPr/>
        </p:nvGrpSpPr>
        <p:grpSpPr>
          <a:xfrm>
            <a:off x="8143892" y="1772071"/>
            <a:ext cx="2349938" cy="1053555"/>
            <a:chOff x="1531599" y="3689289"/>
            <a:chExt cx="2854804" cy="1053829"/>
          </a:xfrm>
        </p:grpSpPr>
        <p:sp>
          <p:nvSpPr>
            <p:cNvPr id="44" name="矩形 43"/>
            <p:cNvSpPr/>
            <p:nvPr/>
          </p:nvSpPr>
          <p:spPr>
            <a:xfrm>
              <a:off x="1531599" y="4050621"/>
              <a:ext cx="2854804" cy="692497"/>
            </a:xfrm>
            <a:prstGeom prst="rect">
              <a:avLst/>
            </a:prstGeom>
          </p:spPr>
          <p:txBody>
            <a:bodyPr wrap="square">
              <a:spAutoFit/>
              <a:scene3d>
                <a:camera prst="orthographicFront"/>
                <a:lightRig rig="threePt" dir="t"/>
              </a:scene3d>
              <a:sp3d contourW="12700"/>
            </a:bodyPr>
            <a:lstStyle/>
            <a:p>
              <a:pPr>
                <a:lnSpc>
                  <a:spcPct val="130000"/>
                </a:lnSpc>
              </a:pPr>
              <a:r>
                <a:rPr lang="zh-CN" altLang="en-US" sz="10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用户可以在投影仪或者计算机上进行演示也可以将演示文稿打印出来制作成胶片以便应用到更广泛的领域中</a:t>
              </a:r>
            </a:p>
          </p:txBody>
        </p:sp>
        <p:sp>
          <p:nvSpPr>
            <p:cNvPr id="45" name="文本框 44"/>
            <p:cNvSpPr txBox="1"/>
            <p:nvPr/>
          </p:nvSpPr>
          <p:spPr>
            <a:xfrm>
              <a:off x="1531599" y="3689289"/>
              <a:ext cx="1568043" cy="349482"/>
            </a:xfrm>
            <a:prstGeom prst="rect">
              <a:avLst/>
            </a:prstGeom>
            <a:noFill/>
          </p:spPr>
          <p:txBody>
            <a:bodyPr wrap="none" rtlCol="0">
              <a:spAutoFit/>
              <a:scene3d>
                <a:camera prst="orthographicFront"/>
                <a:lightRig rig="threePt" dir="t"/>
              </a:scene3d>
              <a:sp3d contourW="12700"/>
            </a:bodyPr>
            <a:lstStyle/>
            <a:p>
              <a:pPr>
                <a:lnSpc>
                  <a:spcPct val="130000"/>
                </a:lnSpc>
              </a:pPr>
              <a:r>
                <a:rPr lang="zh-CN" altLang="en-US" sz="1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标题文字添加</a:t>
              </a:r>
            </a:p>
          </p:txBody>
        </p:sp>
      </p:grpSp>
      <p:grpSp>
        <p:nvGrpSpPr>
          <p:cNvPr id="46" name="组合 45"/>
          <p:cNvGrpSpPr/>
          <p:nvPr/>
        </p:nvGrpSpPr>
        <p:grpSpPr>
          <a:xfrm>
            <a:off x="8143892" y="3892041"/>
            <a:ext cx="2349938" cy="1053555"/>
            <a:chOff x="1531599" y="3689289"/>
            <a:chExt cx="2854804" cy="1053829"/>
          </a:xfrm>
        </p:grpSpPr>
        <p:sp>
          <p:nvSpPr>
            <p:cNvPr id="47" name="矩形 46"/>
            <p:cNvSpPr/>
            <p:nvPr/>
          </p:nvSpPr>
          <p:spPr>
            <a:xfrm>
              <a:off x="1531599" y="4050621"/>
              <a:ext cx="2854804" cy="692497"/>
            </a:xfrm>
            <a:prstGeom prst="rect">
              <a:avLst/>
            </a:prstGeom>
          </p:spPr>
          <p:txBody>
            <a:bodyPr wrap="square">
              <a:spAutoFit/>
              <a:scene3d>
                <a:camera prst="orthographicFront"/>
                <a:lightRig rig="threePt" dir="t"/>
              </a:scene3d>
              <a:sp3d contourW="12700"/>
            </a:bodyPr>
            <a:lstStyle/>
            <a:p>
              <a:pPr>
                <a:lnSpc>
                  <a:spcPct val="130000"/>
                </a:lnSpc>
              </a:pPr>
              <a:r>
                <a:rPr lang="zh-CN" altLang="en-US" sz="10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用户可以在投影仪或者计算机上进行演示也可以将演示文稿打印出来制作成胶片以便应用到更广泛的领域中</a:t>
              </a:r>
            </a:p>
          </p:txBody>
        </p:sp>
        <p:sp>
          <p:nvSpPr>
            <p:cNvPr id="48" name="文本框 47"/>
            <p:cNvSpPr txBox="1"/>
            <p:nvPr/>
          </p:nvSpPr>
          <p:spPr>
            <a:xfrm>
              <a:off x="1531599" y="3689289"/>
              <a:ext cx="1568043" cy="349482"/>
            </a:xfrm>
            <a:prstGeom prst="rect">
              <a:avLst/>
            </a:prstGeom>
            <a:noFill/>
          </p:spPr>
          <p:txBody>
            <a:bodyPr wrap="none" rtlCol="0">
              <a:spAutoFit/>
              <a:scene3d>
                <a:camera prst="orthographicFront"/>
                <a:lightRig rig="threePt" dir="t"/>
              </a:scene3d>
              <a:sp3d contourW="12700"/>
            </a:bodyPr>
            <a:lstStyle/>
            <a:p>
              <a:pPr>
                <a:lnSpc>
                  <a:spcPct val="130000"/>
                </a:lnSpc>
              </a:pPr>
              <a:r>
                <a:rPr lang="zh-CN" altLang="en-US" sz="1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标题文字添加</a:t>
              </a:r>
            </a:p>
          </p:txBody>
        </p:sp>
      </p:grpSp>
      <p:grpSp>
        <p:nvGrpSpPr>
          <p:cNvPr id="49" name="组合 48"/>
          <p:cNvGrpSpPr/>
          <p:nvPr/>
        </p:nvGrpSpPr>
        <p:grpSpPr>
          <a:xfrm>
            <a:off x="1698170" y="1772071"/>
            <a:ext cx="2228705" cy="1053555"/>
            <a:chOff x="1531599" y="3689289"/>
            <a:chExt cx="2854804" cy="1053829"/>
          </a:xfrm>
        </p:grpSpPr>
        <p:sp>
          <p:nvSpPr>
            <p:cNvPr id="50" name="矩形 49"/>
            <p:cNvSpPr/>
            <p:nvPr/>
          </p:nvSpPr>
          <p:spPr>
            <a:xfrm>
              <a:off x="1531599" y="4050621"/>
              <a:ext cx="2854804" cy="692497"/>
            </a:xfrm>
            <a:prstGeom prst="rect">
              <a:avLst/>
            </a:prstGeom>
          </p:spPr>
          <p:txBody>
            <a:bodyPr wrap="square">
              <a:spAutoFit/>
              <a:scene3d>
                <a:camera prst="orthographicFront"/>
                <a:lightRig rig="threePt" dir="t"/>
              </a:scene3d>
              <a:sp3d contourW="12700"/>
            </a:bodyPr>
            <a:lstStyle/>
            <a:p>
              <a:pPr algn="r">
                <a:lnSpc>
                  <a:spcPct val="130000"/>
                </a:lnSpc>
              </a:pPr>
              <a:r>
                <a:rPr lang="zh-CN" altLang="en-US" sz="10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用户可以在投影仪或者计算机上进行演示也可以将演示文稿打印出来制作成胶片以便应用到更广泛的领域中</a:t>
              </a:r>
            </a:p>
          </p:txBody>
        </p:sp>
        <p:sp>
          <p:nvSpPr>
            <p:cNvPr id="51" name="文本框 50"/>
            <p:cNvSpPr txBox="1"/>
            <p:nvPr/>
          </p:nvSpPr>
          <p:spPr>
            <a:xfrm>
              <a:off x="2733063" y="3689289"/>
              <a:ext cx="1653340" cy="349482"/>
            </a:xfrm>
            <a:prstGeom prst="rect">
              <a:avLst/>
            </a:prstGeom>
            <a:noFill/>
          </p:spPr>
          <p:txBody>
            <a:bodyPr wrap="none" rtlCol="0">
              <a:spAutoFit/>
              <a:scene3d>
                <a:camera prst="orthographicFront"/>
                <a:lightRig rig="threePt" dir="t"/>
              </a:scene3d>
              <a:sp3d contourW="12700"/>
            </a:bodyPr>
            <a:lstStyle/>
            <a:p>
              <a:pPr algn="r">
                <a:lnSpc>
                  <a:spcPct val="130000"/>
                </a:lnSpc>
              </a:pPr>
              <a:r>
                <a:rPr lang="zh-CN" altLang="en-US" sz="1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标题文字添加</a:t>
              </a:r>
            </a:p>
          </p:txBody>
        </p:sp>
      </p:grpSp>
      <p:grpSp>
        <p:nvGrpSpPr>
          <p:cNvPr id="52" name="组合 51"/>
          <p:cNvGrpSpPr/>
          <p:nvPr/>
        </p:nvGrpSpPr>
        <p:grpSpPr>
          <a:xfrm>
            <a:off x="1698170" y="3892041"/>
            <a:ext cx="2228705" cy="1053555"/>
            <a:chOff x="1531599" y="3689289"/>
            <a:chExt cx="2854804" cy="1053829"/>
          </a:xfrm>
        </p:grpSpPr>
        <p:sp>
          <p:nvSpPr>
            <p:cNvPr id="53" name="矩形 52"/>
            <p:cNvSpPr/>
            <p:nvPr/>
          </p:nvSpPr>
          <p:spPr>
            <a:xfrm>
              <a:off x="1531599" y="4050621"/>
              <a:ext cx="2854804" cy="692497"/>
            </a:xfrm>
            <a:prstGeom prst="rect">
              <a:avLst/>
            </a:prstGeom>
          </p:spPr>
          <p:txBody>
            <a:bodyPr wrap="square">
              <a:spAutoFit/>
              <a:scene3d>
                <a:camera prst="orthographicFront"/>
                <a:lightRig rig="threePt" dir="t"/>
              </a:scene3d>
              <a:sp3d contourW="12700"/>
            </a:bodyPr>
            <a:lstStyle/>
            <a:p>
              <a:pPr algn="r">
                <a:lnSpc>
                  <a:spcPct val="130000"/>
                </a:lnSpc>
              </a:pPr>
              <a:r>
                <a:rPr lang="zh-CN" altLang="en-US" sz="10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用户可以在投影仪或者计算机上进行演示也可以将演示文稿打印出来制作成胶片以便应用到更广泛的领域中</a:t>
              </a:r>
            </a:p>
          </p:txBody>
        </p:sp>
        <p:sp>
          <p:nvSpPr>
            <p:cNvPr id="54" name="文本框 53"/>
            <p:cNvSpPr txBox="1"/>
            <p:nvPr/>
          </p:nvSpPr>
          <p:spPr>
            <a:xfrm>
              <a:off x="2733063" y="3689289"/>
              <a:ext cx="1653340" cy="349482"/>
            </a:xfrm>
            <a:prstGeom prst="rect">
              <a:avLst/>
            </a:prstGeom>
            <a:noFill/>
          </p:spPr>
          <p:txBody>
            <a:bodyPr wrap="none" rtlCol="0">
              <a:spAutoFit/>
              <a:scene3d>
                <a:camera prst="orthographicFront"/>
                <a:lightRig rig="threePt" dir="t"/>
              </a:scene3d>
              <a:sp3d contourW="12700"/>
            </a:bodyPr>
            <a:lstStyle/>
            <a:p>
              <a:pPr algn="r">
                <a:lnSpc>
                  <a:spcPct val="130000"/>
                </a:lnSpc>
              </a:pPr>
              <a:r>
                <a:rPr lang="zh-CN" altLang="en-US" sz="1400" b="1"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标题文字添加</a:t>
              </a:r>
            </a:p>
          </p:txBody>
        </p:sp>
      </p:grpSp>
      <p:sp>
        <p:nvSpPr>
          <p:cNvPr id="29" name="TextBox 9_1"/>
          <p:cNvSpPr txBox="1"/>
          <p:nvPr/>
        </p:nvSpPr>
        <p:spPr>
          <a:xfrm>
            <a:off x="188270" y="1235839"/>
            <a:ext cx="738664" cy="328173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additive="base">
                                        <p:cTn id="14" dur="500" fill="hold"/>
                                        <p:tgtEl>
                                          <p:spTgt spid="49"/>
                                        </p:tgtEl>
                                        <p:attrNameLst>
                                          <p:attrName>ppt_x</p:attrName>
                                        </p:attrNameLst>
                                      </p:cBhvr>
                                      <p:tavLst>
                                        <p:tav tm="0">
                                          <p:val>
                                            <p:strVal val="#ppt_x"/>
                                          </p:val>
                                        </p:tav>
                                        <p:tav tm="100000">
                                          <p:val>
                                            <p:strVal val="#ppt_x"/>
                                          </p:val>
                                        </p:tav>
                                      </p:tavLst>
                                    </p:anim>
                                    <p:anim calcmode="lin" valueType="num">
                                      <p:cBhvr additive="base">
                                        <p:cTn id="15" dur="500" fill="hold"/>
                                        <p:tgtEl>
                                          <p:spTgt spid="4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ppt_x"/>
                                          </p:val>
                                        </p:tav>
                                        <p:tav tm="100000">
                                          <p:val>
                                            <p:strVal val="#ppt_x"/>
                                          </p:val>
                                        </p:tav>
                                      </p:tavLst>
                                    </p:anim>
                                    <p:anim calcmode="lin" valueType="num">
                                      <p:cBhvr additive="base">
                                        <p:cTn id="19" dur="500" fill="hold"/>
                                        <p:tgtEl>
                                          <p:spTgt spid="52"/>
                                        </p:tgtEl>
                                        <p:attrNameLst>
                                          <p:attrName>ppt_y</p:attrName>
                                        </p:attrNameLst>
                                      </p:cBhvr>
                                      <p:tavLst>
                                        <p:tav tm="0">
                                          <p:val>
                                            <p:strVal val="1+#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fill="hold"/>
                                        <p:tgtEl>
                                          <p:spTgt spid="46"/>
                                        </p:tgtEl>
                                        <p:attrNameLst>
                                          <p:attrName>ppt_x</p:attrName>
                                        </p:attrNameLst>
                                      </p:cBhvr>
                                      <p:tavLst>
                                        <p:tav tm="0">
                                          <p:val>
                                            <p:strVal val="#ppt_x"/>
                                          </p:val>
                                        </p:tav>
                                        <p:tav tm="100000">
                                          <p:val>
                                            <p:strVal val="#ppt_x"/>
                                          </p:val>
                                        </p:tav>
                                      </p:tavLst>
                                    </p:anim>
                                    <p:anim calcmode="lin" valueType="num">
                                      <p:cBhvr additive="base">
                                        <p:cTn id="27"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2"/>
          <p:cNvSpPr/>
          <p:nvPr/>
        </p:nvSpPr>
        <p:spPr>
          <a:xfrm>
            <a:off x="2138299" y="1441812"/>
            <a:ext cx="8229600" cy="1066800"/>
          </a:xfrm>
          <a:custGeom>
            <a:avLst/>
            <a:gdLst>
              <a:gd name="connsiteX0" fmla="*/ 0 w 8229600"/>
              <a:gd name="connsiteY0" fmla="*/ 1047750 h 1066800"/>
              <a:gd name="connsiteX1" fmla="*/ 0 w 8229600"/>
              <a:gd name="connsiteY1" fmla="*/ 0 h 1066800"/>
              <a:gd name="connsiteX2" fmla="*/ 8229600 w 8229600"/>
              <a:gd name="connsiteY2" fmla="*/ 0 h 1066800"/>
              <a:gd name="connsiteX3" fmla="*/ 8229600 w 82296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8229600" h="1066800">
                <a:moveTo>
                  <a:pt x="0" y="1047750"/>
                </a:moveTo>
                <a:lnTo>
                  <a:pt x="0" y="0"/>
                </a:lnTo>
                <a:lnTo>
                  <a:pt x="8229600" y="0"/>
                </a:lnTo>
                <a:lnTo>
                  <a:pt x="8229600" y="1066800"/>
                </a:lnTo>
              </a:path>
            </a:pathLst>
          </a:custGeom>
          <a:ln w="28575">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7" name="任意多边形 3"/>
          <p:cNvSpPr/>
          <p:nvPr/>
        </p:nvSpPr>
        <p:spPr>
          <a:xfrm rot="10800000">
            <a:off x="2093583" y="4335451"/>
            <a:ext cx="8229600" cy="1066800"/>
          </a:xfrm>
          <a:custGeom>
            <a:avLst/>
            <a:gdLst>
              <a:gd name="connsiteX0" fmla="*/ 0 w 8229600"/>
              <a:gd name="connsiteY0" fmla="*/ 1047750 h 1066800"/>
              <a:gd name="connsiteX1" fmla="*/ 0 w 8229600"/>
              <a:gd name="connsiteY1" fmla="*/ 0 h 1066800"/>
              <a:gd name="connsiteX2" fmla="*/ 8229600 w 8229600"/>
              <a:gd name="connsiteY2" fmla="*/ 0 h 1066800"/>
              <a:gd name="connsiteX3" fmla="*/ 8229600 w 82296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8229600" h="1066800">
                <a:moveTo>
                  <a:pt x="0" y="1047750"/>
                </a:moveTo>
                <a:lnTo>
                  <a:pt x="0" y="0"/>
                </a:lnTo>
                <a:lnTo>
                  <a:pt x="8229600" y="0"/>
                </a:lnTo>
                <a:lnTo>
                  <a:pt x="8229600" y="1066800"/>
                </a:lnTo>
              </a:path>
            </a:pathLst>
          </a:custGeom>
          <a:ln w="28575">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8" name="TextBox 4"/>
          <p:cNvSpPr txBox="1">
            <a:spLocks noChangeArrowheads="1"/>
          </p:cNvSpPr>
          <p:nvPr/>
        </p:nvSpPr>
        <p:spPr bwMode="auto">
          <a:xfrm>
            <a:off x="2604417" y="4381838"/>
            <a:ext cx="7234634" cy="852093"/>
          </a:xfrm>
          <a:prstGeom prst="rect">
            <a:avLst/>
          </a:prstGeom>
          <a:noFill/>
          <a:ln w="9525">
            <a:noFill/>
            <a:miter lim="800000"/>
          </a:ln>
        </p:spPr>
        <p:txBody>
          <a:bodyPr wrap="square">
            <a:spAutoFit/>
          </a:bodyPr>
          <a:lstStyle/>
          <a:p>
            <a:pPr>
              <a:lnSpc>
                <a:spcPct val="120000"/>
              </a:lnSpc>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输入您的内容或者通过右键复制粘贴您的内容，并选择只保留文字。输入您的内容或者通过右键复制粘贴您的内容，并选择只保留文字。输入您的内容或者通过右键复制粘贴您的内容，并选择只保留文字。</a:t>
            </a:r>
            <a:endParaRPr lang="zh-CN" altLang="en-US" sz="16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9" name="TextBox 5"/>
          <p:cNvSpPr txBox="1">
            <a:spLocks noChangeArrowheads="1"/>
          </p:cNvSpPr>
          <p:nvPr/>
        </p:nvSpPr>
        <p:spPr bwMode="auto">
          <a:xfrm>
            <a:off x="2676425" y="1764802"/>
            <a:ext cx="7234634" cy="852093"/>
          </a:xfrm>
          <a:prstGeom prst="rect">
            <a:avLst/>
          </a:prstGeom>
          <a:noFill/>
          <a:ln w="9525">
            <a:noFill/>
            <a:miter lim="800000"/>
          </a:ln>
        </p:spPr>
        <p:txBody>
          <a:bodyPr wrap="square">
            <a:spAutoFit/>
          </a:bodyPr>
          <a:lstStyle/>
          <a:p>
            <a:pPr>
              <a:lnSpc>
                <a:spcPct val="120000"/>
              </a:lnSpc>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输入您的内容或者通过右键复制粘贴您的内容，并选择只保留文字。输入您的内容或者通过右键复制粘贴您的内容，并选择只保留文字。输入您的内容或者通过右键复制粘贴您的内容，并选择只保留文字。</a:t>
            </a:r>
            <a:endParaRPr lang="zh-CN" altLang="en-US" sz="1600"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0" name="Freeform 7"/>
          <p:cNvSpPr/>
          <p:nvPr/>
        </p:nvSpPr>
        <p:spPr bwMode="auto">
          <a:xfrm>
            <a:off x="1414115" y="2889558"/>
            <a:ext cx="2349356" cy="1011192"/>
          </a:xfrm>
          <a:custGeom>
            <a:avLst/>
            <a:gdLst>
              <a:gd name="T0" fmla="*/ 483734 w 829"/>
              <a:gd name="T1" fmla="*/ 0 h 357"/>
              <a:gd name="T2" fmla="*/ 2240309 w 829"/>
              <a:gd name="T3" fmla="*/ 0 h 357"/>
              <a:gd name="T4" fmla="*/ 2240309 w 829"/>
              <a:gd name="T5" fmla="*/ 964766 h 357"/>
              <a:gd name="T6" fmla="*/ 483734 w 829"/>
              <a:gd name="T7" fmla="*/ 964766 h 357"/>
              <a:gd name="T8" fmla="*/ 0 w 829"/>
              <a:gd name="T9" fmla="*/ 486437 h 357"/>
              <a:gd name="T10" fmla="*/ 483734 w 829"/>
              <a:gd name="T11" fmla="*/ 0 h 357"/>
              <a:gd name="T12" fmla="*/ 483734 w 829"/>
              <a:gd name="T13" fmla="*/ 0 h 357"/>
              <a:gd name="T14" fmla="*/ 0 60000 65536"/>
              <a:gd name="T15" fmla="*/ 0 60000 65536"/>
              <a:gd name="T16" fmla="*/ 0 60000 65536"/>
              <a:gd name="T17" fmla="*/ 0 60000 65536"/>
              <a:gd name="T18" fmla="*/ 0 60000 65536"/>
              <a:gd name="T19" fmla="*/ 0 60000 65536"/>
              <a:gd name="T20" fmla="*/ 0 60000 65536"/>
              <a:gd name="T21" fmla="*/ 0 w 829"/>
              <a:gd name="T22" fmla="*/ 0 h 357"/>
              <a:gd name="T23" fmla="*/ 829 w 829"/>
              <a:gd name="T24" fmla="*/ 357 h 3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9" h="357">
                <a:moveTo>
                  <a:pt x="179" y="0"/>
                </a:moveTo>
                <a:lnTo>
                  <a:pt x="829" y="0"/>
                </a:lnTo>
                <a:lnTo>
                  <a:pt x="829" y="357"/>
                </a:lnTo>
                <a:lnTo>
                  <a:pt x="179" y="357"/>
                </a:lnTo>
                <a:lnTo>
                  <a:pt x="0" y="180"/>
                </a:lnTo>
                <a:lnTo>
                  <a:pt x="179" y="0"/>
                </a:lnTo>
                <a:close/>
              </a:path>
            </a:pathLst>
          </a:custGeom>
          <a:solidFill>
            <a:schemeClr val="accent2"/>
          </a:solidFill>
          <a:ln w="9525">
            <a:noFill/>
            <a:miter lim="800000"/>
          </a:ln>
          <a:effectLst>
            <a:outerShdw blurRad="101600" dist="76200" dir="2700000" algn="tl" rotWithShape="0">
              <a:prstClr val="black">
                <a:alpha val="30000"/>
              </a:prstClr>
            </a:outerShdw>
          </a:effectLst>
        </p:spPr>
        <p:txBody>
          <a:bodyPr/>
          <a:lstStyle/>
          <a:p>
            <a:endParaRPr lang="zh-CN" altLang="en-US">
              <a:solidFill>
                <a:schemeClr val="accent5">
                  <a:lumMod val="50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1" name="Freeform 8"/>
          <p:cNvSpPr/>
          <p:nvPr/>
        </p:nvSpPr>
        <p:spPr bwMode="auto">
          <a:xfrm>
            <a:off x="1955401" y="2977365"/>
            <a:ext cx="1592688" cy="841244"/>
          </a:xfrm>
          <a:custGeom>
            <a:avLst/>
            <a:gdLst>
              <a:gd name="T0" fmla="*/ 0 w 562"/>
              <a:gd name="T1" fmla="*/ 0 h 297"/>
              <a:gd name="T2" fmla="*/ 1518762 w 562"/>
              <a:gd name="T3" fmla="*/ 0 h 297"/>
              <a:gd name="T4" fmla="*/ 1518762 w 562"/>
              <a:gd name="T5" fmla="*/ 802621 h 297"/>
              <a:gd name="T6" fmla="*/ 0 w 562"/>
              <a:gd name="T7" fmla="*/ 802621 h 297"/>
              <a:gd name="T8" fmla="*/ 0 w 562"/>
              <a:gd name="T9" fmla="*/ 0 h 297"/>
              <a:gd name="T10" fmla="*/ 0 w 562"/>
              <a:gd name="T11" fmla="*/ 0 h 297"/>
              <a:gd name="T12" fmla="*/ 0 60000 65536"/>
              <a:gd name="T13" fmla="*/ 0 60000 65536"/>
              <a:gd name="T14" fmla="*/ 0 60000 65536"/>
              <a:gd name="T15" fmla="*/ 0 60000 65536"/>
              <a:gd name="T16" fmla="*/ 0 60000 65536"/>
              <a:gd name="T17" fmla="*/ 0 60000 65536"/>
              <a:gd name="T18" fmla="*/ 0 w 562"/>
              <a:gd name="T19" fmla="*/ 0 h 297"/>
              <a:gd name="T20" fmla="*/ 562 w 562"/>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562" h="297">
                <a:moveTo>
                  <a:pt x="0" y="0"/>
                </a:moveTo>
                <a:lnTo>
                  <a:pt x="562" y="0"/>
                </a:lnTo>
                <a:lnTo>
                  <a:pt x="562" y="297"/>
                </a:lnTo>
                <a:lnTo>
                  <a:pt x="0" y="297"/>
                </a:lnTo>
                <a:lnTo>
                  <a:pt x="0" y="0"/>
                </a:lnTo>
                <a:close/>
              </a:path>
            </a:pathLst>
          </a:custGeom>
          <a:solidFill>
            <a:srgbClr val="FFFFFF"/>
          </a:solidFill>
          <a:ln w="9525">
            <a:noFill/>
            <a:miter lim="800000"/>
          </a:ln>
        </p:spPr>
        <p:txBody>
          <a:bodyPr/>
          <a:lstStyle/>
          <a:p>
            <a:endParaRPr lang="zh-CN" altLang="en-US">
              <a:solidFill>
                <a:schemeClr val="accent5">
                  <a:lumMod val="50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2" name="Freeform 9"/>
          <p:cNvSpPr/>
          <p:nvPr/>
        </p:nvSpPr>
        <p:spPr bwMode="auto">
          <a:xfrm>
            <a:off x="1533142" y="3203963"/>
            <a:ext cx="342908" cy="382384"/>
          </a:xfrm>
          <a:custGeom>
            <a:avLst/>
            <a:gdLst>
              <a:gd name="T0" fmla="*/ 181062 w 121"/>
              <a:gd name="T1" fmla="*/ 0 h 135"/>
              <a:gd name="T2" fmla="*/ 181062 w 121"/>
              <a:gd name="T3" fmla="*/ 83775 h 135"/>
              <a:gd name="T4" fmla="*/ 326992 w 121"/>
              <a:gd name="T5" fmla="*/ 83775 h 135"/>
              <a:gd name="T6" fmla="*/ 326992 w 121"/>
              <a:gd name="T7" fmla="*/ 281053 h 135"/>
              <a:gd name="T8" fmla="*/ 181062 w 121"/>
              <a:gd name="T9" fmla="*/ 281053 h 135"/>
              <a:gd name="T10" fmla="*/ 181062 w 121"/>
              <a:gd name="T11" fmla="*/ 364828 h 135"/>
              <a:gd name="T12" fmla="*/ 0 w 121"/>
              <a:gd name="T13" fmla="*/ 186468 h 135"/>
              <a:gd name="T14" fmla="*/ 181062 w 121"/>
              <a:gd name="T15" fmla="*/ 0 h 135"/>
              <a:gd name="T16" fmla="*/ 181062 w 121"/>
              <a:gd name="T17" fmla="*/ 0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35"/>
              <a:gd name="T29" fmla="*/ 121 w 121"/>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35">
                <a:moveTo>
                  <a:pt x="67" y="0"/>
                </a:moveTo>
                <a:lnTo>
                  <a:pt x="67" y="31"/>
                </a:lnTo>
                <a:lnTo>
                  <a:pt x="121" y="31"/>
                </a:lnTo>
                <a:lnTo>
                  <a:pt x="121" y="104"/>
                </a:lnTo>
                <a:lnTo>
                  <a:pt x="67" y="104"/>
                </a:lnTo>
                <a:lnTo>
                  <a:pt x="67" y="135"/>
                </a:lnTo>
                <a:lnTo>
                  <a:pt x="0" y="69"/>
                </a:lnTo>
                <a:lnTo>
                  <a:pt x="67" y="0"/>
                </a:lnTo>
                <a:close/>
              </a:path>
            </a:pathLst>
          </a:custGeom>
          <a:solidFill>
            <a:srgbClr val="FFFFFF"/>
          </a:solidFill>
          <a:ln w="9525">
            <a:noFill/>
            <a:miter lim="800000"/>
          </a:ln>
        </p:spPr>
        <p:txBody>
          <a:bodyPr/>
          <a:lstStyle/>
          <a:p>
            <a:endParaRPr lang="zh-CN" altLang="en-US">
              <a:solidFill>
                <a:schemeClr val="accent5">
                  <a:lumMod val="50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3" name="矩形 12"/>
          <p:cNvSpPr>
            <a:spLocks noChangeArrowheads="1"/>
          </p:cNvSpPr>
          <p:nvPr/>
        </p:nvSpPr>
        <p:spPr bwMode="auto">
          <a:xfrm>
            <a:off x="1955401" y="3169125"/>
            <a:ext cx="1592688" cy="346243"/>
          </a:xfrm>
          <a:prstGeom prst="rect">
            <a:avLst/>
          </a:prstGeom>
          <a:noFill/>
          <a:ln w="9525">
            <a:noFill/>
            <a:miter lim="800000"/>
          </a:ln>
        </p:spPr>
        <p:txBody>
          <a:bodyPr wrap="square" lIns="68573" tIns="34287" rIns="68573" bIns="34287">
            <a:spAutoFit/>
          </a:bodyPr>
          <a:lstStyle/>
          <a:p>
            <a:pPr algn="ctr"/>
            <a:r>
              <a:rPr lang="zh-CN" altLang="en-US"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标题文字</a:t>
            </a:r>
            <a:endParaRPr lang="en-US" altLang="zh-CN"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4" name="Freeform 10"/>
          <p:cNvSpPr/>
          <p:nvPr/>
        </p:nvSpPr>
        <p:spPr bwMode="auto">
          <a:xfrm>
            <a:off x="3746034" y="2889558"/>
            <a:ext cx="2357858" cy="1011192"/>
          </a:xfrm>
          <a:custGeom>
            <a:avLst/>
            <a:gdLst>
              <a:gd name="T0" fmla="*/ 491841 w 832"/>
              <a:gd name="T1" fmla="*/ 0 h 357"/>
              <a:gd name="T2" fmla="*/ 2248417 w 832"/>
              <a:gd name="T3" fmla="*/ 0 h 357"/>
              <a:gd name="T4" fmla="*/ 2248417 w 832"/>
              <a:gd name="T5" fmla="*/ 964766 h 357"/>
              <a:gd name="T6" fmla="*/ 491841 w 832"/>
              <a:gd name="T7" fmla="*/ 964766 h 357"/>
              <a:gd name="T8" fmla="*/ 0 w 832"/>
              <a:gd name="T9" fmla="*/ 486437 h 357"/>
              <a:gd name="T10" fmla="*/ 491841 w 832"/>
              <a:gd name="T11" fmla="*/ 0 h 357"/>
              <a:gd name="T12" fmla="*/ 491841 w 832"/>
              <a:gd name="T13" fmla="*/ 0 h 357"/>
              <a:gd name="T14" fmla="*/ 0 60000 65536"/>
              <a:gd name="T15" fmla="*/ 0 60000 65536"/>
              <a:gd name="T16" fmla="*/ 0 60000 65536"/>
              <a:gd name="T17" fmla="*/ 0 60000 65536"/>
              <a:gd name="T18" fmla="*/ 0 60000 65536"/>
              <a:gd name="T19" fmla="*/ 0 60000 65536"/>
              <a:gd name="T20" fmla="*/ 0 60000 65536"/>
              <a:gd name="T21" fmla="*/ 0 w 832"/>
              <a:gd name="T22" fmla="*/ 0 h 357"/>
              <a:gd name="T23" fmla="*/ 832 w 832"/>
              <a:gd name="T24" fmla="*/ 357 h 3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2" h="357">
                <a:moveTo>
                  <a:pt x="182" y="0"/>
                </a:moveTo>
                <a:lnTo>
                  <a:pt x="832" y="0"/>
                </a:lnTo>
                <a:lnTo>
                  <a:pt x="832" y="357"/>
                </a:lnTo>
                <a:lnTo>
                  <a:pt x="182" y="357"/>
                </a:lnTo>
                <a:lnTo>
                  <a:pt x="0" y="180"/>
                </a:lnTo>
                <a:lnTo>
                  <a:pt x="182" y="0"/>
                </a:lnTo>
                <a:close/>
              </a:path>
            </a:pathLst>
          </a:custGeom>
          <a:solidFill>
            <a:schemeClr val="accent1"/>
          </a:solidFill>
          <a:ln w="9525">
            <a:noFill/>
            <a:miter lim="800000"/>
          </a:ln>
          <a:effectLst>
            <a:outerShdw blurRad="101600" dist="76200" dir="2700000" algn="tl" rotWithShape="0">
              <a:prstClr val="black">
                <a:alpha val="30000"/>
              </a:prstClr>
            </a:outerShdw>
          </a:effectLst>
        </p:spPr>
        <p:txBody>
          <a:bodyPr/>
          <a:lstStyle/>
          <a:p>
            <a:endParaRPr lang="zh-CN" altLang="en-US">
              <a:solidFill>
                <a:schemeClr val="accent5">
                  <a:lumMod val="50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5" name="Freeform 11"/>
          <p:cNvSpPr/>
          <p:nvPr/>
        </p:nvSpPr>
        <p:spPr bwMode="auto">
          <a:xfrm>
            <a:off x="4295824" y="2977365"/>
            <a:ext cx="1592687" cy="841244"/>
          </a:xfrm>
          <a:custGeom>
            <a:avLst/>
            <a:gdLst>
              <a:gd name="T0" fmla="*/ 0 w 562"/>
              <a:gd name="T1" fmla="*/ 0 h 297"/>
              <a:gd name="T2" fmla="*/ 1518762 w 562"/>
              <a:gd name="T3" fmla="*/ 0 h 297"/>
              <a:gd name="T4" fmla="*/ 1518762 w 562"/>
              <a:gd name="T5" fmla="*/ 802621 h 297"/>
              <a:gd name="T6" fmla="*/ 0 w 562"/>
              <a:gd name="T7" fmla="*/ 802621 h 297"/>
              <a:gd name="T8" fmla="*/ 0 w 562"/>
              <a:gd name="T9" fmla="*/ 0 h 297"/>
              <a:gd name="T10" fmla="*/ 0 w 562"/>
              <a:gd name="T11" fmla="*/ 0 h 297"/>
              <a:gd name="T12" fmla="*/ 0 60000 65536"/>
              <a:gd name="T13" fmla="*/ 0 60000 65536"/>
              <a:gd name="T14" fmla="*/ 0 60000 65536"/>
              <a:gd name="T15" fmla="*/ 0 60000 65536"/>
              <a:gd name="T16" fmla="*/ 0 60000 65536"/>
              <a:gd name="T17" fmla="*/ 0 60000 65536"/>
              <a:gd name="T18" fmla="*/ 0 w 562"/>
              <a:gd name="T19" fmla="*/ 0 h 297"/>
              <a:gd name="T20" fmla="*/ 562 w 562"/>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562" h="297">
                <a:moveTo>
                  <a:pt x="0" y="0"/>
                </a:moveTo>
                <a:lnTo>
                  <a:pt x="562" y="0"/>
                </a:lnTo>
                <a:lnTo>
                  <a:pt x="562" y="297"/>
                </a:lnTo>
                <a:lnTo>
                  <a:pt x="0" y="297"/>
                </a:lnTo>
                <a:lnTo>
                  <a:pt x="0" y="0"/>
                </a:lnTo>
                <a:close/>
              </a:path>
            </a:pathLst>
          </a:custGeom>
          <a:solidFill>
            <a:srgbClr val="FFFFFF"/>
          </a:solidFill>
          <a:ln w="9525">
            <a:noFill/>
            <a:miter lim="800000"/>
          </a:ln>
        </p:spPr>
        <p:txBody>
          <a:bodyPr/>
          <a:lstStyle/>
          <a:p>
            <a:endParaRPr lang="zh-CN" altLang="en-US">
              <a:solidFill>
                <a:schemeClr val="accent5">
                  <a:lumMod val="50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6" name="Freeform 12"/>
          <p:cNvSpPr/>
          <p:nvPr/>
        </p:nvSpPr>
        <p:spPr bwMode="auto">
          <a:xfrm>
            <a:off x="3867895" y="3203963"/>
            <a:ext cx="348576" cy="382384"/>
          </a:xfrm>
          <a:custGeom>
            <a:avLst/>
            <a:gdLst>
              <a:gd name="T0" fmla="*/ 183764 w 123"/>
              <a:gd name="T1" fmla="*/ 0 h 135"/>
              <a:gd name="T2" fmla="*/ 183764 w 123"/>
              <a:gd name="T3" fmla="*/ 83775 h 135"/>
              <a:gd name="T4" fmla="*/ 332397 w 123"/>
              <a:gd name="T5" fmla="*/ 83775 h 135"/>
              <a:gd name="T6" fmla="*/ 332397 w 123"/>
              <a:gd name="T7" fmla="*/ 281053 h 135"/>
              <a:gd name="T8" fmla="*/ 183764 w 123"/>
              <a:gd name="T9" fmla="*/ 281053 h 135"/>
              <a:gd name="T10" fmla="*/ 183764 w 123"/>
              <a:gd name="T11" fmla="*/ 364828 h 135"/>
              <a:gd name="T12" fmla="*/ 0 w 123"/>
              <a:gd name="T13" fmla="*/ 186468 h 135"/>
              <a:gd name="T14" fmla="*/ 183764 w 123"/>
              <a:gd name="T15" fmla="*/ 0 h 135"/>
              <a:gd name="T16" fmla="*/ 183764 w 123"/>
              <a:gd name="T17" fmla="*/ 0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135"/>
              <a:gd name="T29" fmla="*/ 123 w 123"/>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135">
                <a:moveTo>
                  <a:pt x="68" y="0"/>
                </a:moveTo>
                <a:lnTo>
                  <a:pt x="68" y="31"/>
                </a:lnTo>
                <a:lnTo>
                  <a:pt x="123" y="31"/>
                </a:lnTo>
                <a:lnTo>
                  <a:pt x="123" y="104"/>
                </a:lnTo>
                <a:lnTo>
                  <a:pt x="68" y="104"/>
                </a:lnTo>
                <a:lnTo>
                  <a:pt x="68" y="135"/>
                </a:lnTo>
                <a:lnTo>
                  <a:pt x="0" y="69"/>
                </a:lnTo>
                <a:lnTo>
                  <a:pt x="68" y="0"/>
                </a:lnTo>
                <a:close/>
              </a:path>
            </a:pathLst>
          </a:custGeom>
          <a:solidFill>
            <a:srgbClr val="FFFFFF"/>
          </a:solidFill>
          <a:ln w="9525">
            <a:noFill/>
            <a:miter lim="800000"/>
          </a:ln>
        </p:spPr>
        <p:txBody>
          <a:bodyPr/>
          <a:lstStyle/>
          <a:p>
            <a:endParaRPr lang="zh-CN" altLang="en-US">
              <a:solidFill>
                <a:schemeClr val="accent5">
                  <a:lumMod val="50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7" name="矩形 16"/>
          <p:cNvSpPr>
            <a:spLocks noChangeArrowheads="1"/>
          </p:cNvSpPr>
          <p:nvPr/>
        </p:nvSpPr>
        <p:spPr bwMode="auto">
          <a:xfrm>
            <a:off x="4295824" y="3169125"/>
            <a:ext cx="1592687" cy="346243"/>
          </a:xfrm>
          <a:prstGeom prst="rect">
            <a:avLst/>
          </a:prstGeom>
          <a:noFill/>
          <a:ln w="9525">
            <a:noFill/>
            <a:miter lim="800000"/>
          </a:ln>
        </p:spPr>
        <p:txBody>
          <a:bodyPr wrap="square" lIns="68573" tIns="34287" rIns="68573" bIns="34287">
            <a:spAutoFit/>
          </a:bodyPr>
          <a:lstStyle/>
          <a:p>
            <a:pPr algn="ctr"/>
            <a:r>
              <a:rPr lang="zh-CN" altLang="en-US"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标题文字</a:t>
            </a:r>
            <a:endParaRPr lang="en-US" altLang="zh-CN"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8" name="Freeform 7"/>
          <p:cNvSpPr/>
          <p:nvPr/>
        </p:nvSpPr>
        <p:spPr bwMode="auto">
          <a:xfrm>
            <a:off x="6086456" y="2889558"/>
            <a:ext cx="2349356" cy="1011192"/>
          </a:xfrm>
          <a:custGeom>
            <a:avLst/>
            <a:gdLst>
              <a:gd name="T0" fmla="*/ 483734 w 829"/>
              <a:gd name="T1" fmla="*/ 0 h 357"/>
              <a:gd name="T2" fmla="*/ 2240309 w 829"/>
              <a:gd name="T3" fmla="*/ 0 h 357"/>
              <a:gd name="T4" fmla="*/ 2240309 w 829"/>
              <a:gd name="T5" fmla="*/ 964766 h 357"/>
              <a:gd name="T6" fmla="*/ 483734 w 829"/>
              <a:gd name="T7" fmla="*/ 964766 h 357"/>
              <a:gd name="T8" fmla="*/ 0 w 829"/>
              <a:gd name="T9" fmla="*/ 486437 h 357"/>
              <a:gd name="T10" fmla="*/ 483734 w 829"/>
              <a:gd name="T11" fmla="*/ 0 h 357"/>
              <a:gd name="T12" fmla="*/ 483734 w 829"/>
              <a:gd name="T13" fmla="*/ 0 h 357"/>
              <a:gd name="T14" fmla="*/ 0 60000 65536"/>
              <a:gd name="T15" fmla="*/ 0 60000 65536"/>
              <a:gd name="T16" fmla="*/ 0 60000 65536"/>
              <a:gd name="T17" fmla="*/ 0 60000 65536"/>
              <a:gd name="T18" fmla="*/ 0 60000 65536"/>
              <a:gd name="T19" fmla="*/ 0 60000 65536"/>
              <a:gd name="T20" fmla="*/ 0 60000 65536"/>
              <a:gd name="T21" fmla="*/ 0 w 829"/>
              <a:gd name="T22" fmla="*/ 0 h 357"/>
              <a:gd name="T23" fmla="*/ 829 w 829"/>
              <a:gd name="T24" fmla="*/ 357 h 3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9" h="357">
                <a:moveTo>
                  <a:pt x="179" y="0"/>
                </a:moveTo>
                <a:lnTo>
                  <a:pt x="829" y="0"/>
                </a:lnTo>
                <a:lnTo>
                  <a:pt x="829" y="357"/>
                </a:lnTo>
                <a:lnTo>
                  <a:pt x="179" y="357"/>
                </a:lnTo>
                <a:lnTo>
                  <a:pt x="0" y="180"/>
                </a:lnTo>
                <a:lnTo>
                  <a:pt x="179" y="0"/>
                </a:lnTo>
                <a:close/>
              </a:path>
            </a:pathLst>
          </a:custGeom>
          <a:solidFill>
            <a:schemeClr val="accent2"/>
          </a:solidFill>
          <a:ln w="9525">
            <a:noFill/>
            <a:miter lim="800000"/>
          </a:ln>
          <a:effectLst>
            <a:outerShdw blurRad="101600" dist="76200" dir="2700000" algn="tl" rotWithShape="0">
              <a:prstClr val="black">
                <a:alpha val="30000"/>
              </a:prstClr>
            </a:outerShdw>
          </a:effectLst>
        </p:spPr>
        <p:txBody>
          <a:bodyPr/>
          <a:lstStyle/>
          <a:p>
            <a:endParaRPr lang="zh-CN" altLang="en-US" dirty="0">
              <a:solidFill>
                <a:schemeClr val="accent5">
                  <a:lumMod val="50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9" name="Freeform 8"/>
          <p:cNvSpPr/>
          <p:nvPr/>
        </p:nvSpPr>
        <p:spPr bwMode="auto">
          <a:xfrm>
            <a:off x="6627742" y="2977365"/>
            <a:ext cx="1592688" cy="841244"/>
          </a:xfrm>
          <a:custGeom>
            <a:avLst/>
            <a:gdLst>
              <a:gd name="T0" fmla="*/ 0 w 562"/>
              <a:gd name="T1" fmla="*/ 0 h 297"/>
              <a:gd name="T2" fmla="*/ 1518762 w 562"/>
              <a:gd name="T3" fmla="*/ 0 h 297"/>
              <a:gd name="T4" fmla="*/ 1518762 w 562"/>
              <a:gd name="T5" fmla="*/ 802621 h 297"/>
              <a:gd name="T6" fmla="*/ 0 w 562"/>
              <a:gd name="T7" fmla="*/ 802621 h 297"/>
              <a:gd name="T8" fmla="*/ 0 w 562"/>
              <a:gd name="T9" fmla="*/ 0 h 297"/>
              <a:gd name="T10" fmla="*/ 0 w 562"/>
              <a:gd name="T11" fmla="*/ 0 h 297"/>
              <a:gd name="T12" fmla="*/ 0 60000 65536"/>
              <a:gd name="T13" fmla="*/ 0 60000 65536"/>
              <a:gd name="T14" fmla="*/ 0 60000 65536"/>
              <a:gd name="T15" fmla="*/ 0 60000 65536"/>
              <a:gd name="T16" fmla="*/ 0 60000 65536"/>
              <a:gd name="T17" fmla="*/ 0 60000 65536"/>
              <a:gd name="T18" fmla="*/ 0 w 562"/>
              <a:gd name="T19" fmla="*/ 0 h 297"/>
              <a:gd name="T20" fmla="*/ 562 w 562"/>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562" h="297">
                <a:moveTo>
                  <a:pt x="0" y="0"/>
                </a:moveTo>
                <a:lnTo>
                  <a:pt x="562" y="0"/>
                </a:lnTo>
                <a:lnTo>
                  <a:pt x="562" y="297"/>
                </a:lnTo>
                <a:lnTo>
                  <a:pt x="0" y="297"/>
                </a:lnTo>
                <a:lnTo>
                  <a:pt x="0" y="0"/>
                </a:lnTo>
                <a:close/>
              </a:path>
            </a:pathLst>
          </a:custGeom>
          <a:solidFill>
            <a:srgbClr val="FFFFFF"/>
          </a:solidFill>
          <a:ln w="9525">
            <a:noFill/>
            <a:miter lim="800000"/>
          </a:ln>
        </p:spPr>
        <p:txBody>
          <a:bodyPr/>
          <a:lstStyle/>
          <a:p>
            <a:endParaRPr lang="zh-CN" altLang="en-US">
              <a:solidFill>
                <a:schemeClr val="accent5">
                  <a:lumMod val="50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0" name="Freeform 9"/>
          <p:cNvSpPr/>
          <p:nvPr/>
        </p:nvSpPr>
        <p:spPr bwMode="auto">
          <a:xfrm>
            <a:off x="6205483" y="3203963"/>
            <a:ext cx="342908" cy="382384"/>
          </a:xfrm>
          <a:custGeom>
            <a:avLst/>
            <a:gdLst>
              <a:gd name="T0" fmla="*/ 181062 w 121"/>
              <a:gd name="T1" fmla="*/ 0 h 135"/>
              <a:gd name="T2" fmla="*/ 181062 w 121"/>
              <a:gd name="T3" fmla="*/ 83775 h 135"/>
              <a:gd name="T4" fmla="*/ 326992 w 121"/>
              <a:gd name="T5" fmla="*/ 83775 h 135"/>
              <a:gd name="T6" fmla="*/ 326992 w 121"/>
              <a:gd name="T7" fmla="*/ 281053 h 135"/>
              <a:gd name="T8" fmla="*/ 181062 w 121"/>
              <a:gd name="T9" fmla="*/ 281053 h 135"/>
              <a:gd name="T10" fmla="*/ 181062 w 121"/>
              <a:gd name="T11" fmla="*/ 364828 h 135"/>
              <a:gd name="T12" fmla="*/ 0 w 121"/>
              <a:gd name="T13" fmla="*/ 186468 h 135"/>
              <a:gd name="T14" fmla="*/ 181062 w 121"/>
              <a:gd name="T15" fmla="*/ 0 h 135"/>
              <a:gd name="T16" fmla="*/ 181062 w 121"/>
              <a:gd name="T17" fmla="*/ 0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35"/>
              <a:gd name="T29" fmla="*/ 121 w 121"/>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35">
                <a:moveTo>
                  <a:pt x="67" y="0"/>
                </a:moveTo>
                <a:lnTo>
                  <a:pt x="67" y="31"/>
                </a:lnTo>
                <a:lnTo>
                  <a:pt x="121" y="31"/>
                </a:lnTo>
                <a:lnTo>
                  <a:pt x="121" y="104"/>
                </a:lnTo>
                <a:lnTo>
                  <a:pt x="67" y="104"/>
                </a:lnTo>
                <a:lnTo>
                  <a:pt x="67" y="135"/>
                </a:lnTo>
                <a:lnTo>
                  <a:pt x="0" y="69"/>
                </a:lnTo>
                <a:lnTo>
                  <a:pt x="67" y="0"/>
                </a:lnTo>
                <a:close/>
              </a:path>
            </a:pathLst>
          </a:custGeom>
          <a:solidFill>
            <a:srgbClr val="FFFFFF"/>
          </a:solidFill>
          <a:ln w="9525">
            <a:noFill/>
            <a:miter lim="800000"/>
          </a:ln>
        </p:spPr>
        <p:txBody>
          <a:bodyPr/>
          <a:lstStyle/>
          <a:p>
            <a:endParaRPr lang="zh-CN" altLang="en-US">
              <a:solidFill>
                <a:schemeClr val="accent5">
                  <a:lumMod val="50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1" name="矩形 20"/>
          <p:cNvSpPr>
            <a:spLocks noChangeArrowheads="1"/>
          </p:cNvSpPr>
          <p:nvPr/>
        </p:nvSpPr>
        <p:spPr bwMode="auto">
          <a:xfrm>
            <a:off x="6627742" y="3169125"/>
            <a:ext cx="1592688" cy="346243"/>
          </a:xfrm>
          <a:prstGeom prst="rect">
            <a:avLst/>
          </a:prstGeom>
          <a:noFill/>
          <a:ln w="9525">
            <a:noFill/>
            <a:miter lim="800000"/>
          </a:ln>
        </p:spPr>
        <p:txBody>
          <a:bodyPr wrap="square" lIns="68573" tIns="34287" rIns="68573" bIns="34287">
            <a:spAutoFit/>
          </a:bodyPr>
          <a:lstStyle/>
          <a:p>
            <a:pPr algn="ctr"/>
            <a:r>
              <a:rPr lang="zh-CN" altLang="en-US"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标题文字</a:t>
            </a:r>
            <a:endParaRPr lang="en-US" altLang="zh-CN"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2" name="Freeform 10"/>
          <p:cNvSpPr/>
          <p:nvPr/>
        </p:nvSpPr>
        <p:spPr bwMode="auto">
          <a:xfrm>
            <a:off x="8418375" y="2889558"/>
            <a:ext cx="2357858" cy="1011192"/>
          </a:xfrm>
          <a:custGeom>
            <a:avLst/>
            <a:gdLst>
              <a:gd name="T0" fmla="*/ 491841 w 832"/>
              <a:gd name="T1" fmla="*/ 0 h 357"/>
              <a:gd name="T2" fmla="*/ 2248417 w 832"/>
              <a:gd name="T3" fmla="*/ 0 h 357"/>
              <a:gd name="T4" fmla="*/ 2248417 w 832"/>
              <a:gd name="T5" fmla="*/ 964766 h 357"/>
              <a:gd name="T6" fmla="*/ 491841 w 832"/>
              <a:gd name="T7" fmla="*/ 964766 h 357"/>
              <a:gd name="T8" fmla="*/ 0 w 832"/>
              <a:gd name="T9" fmla="*/ 486437 h 357"/>
              <a:gd name="T10" fmla="*/ 491841 w 832"/>
              <a:gd name="T11" fmla="*/ 0 h 357"/>
              <a:gd name="T12" fmla="*/ 491841 w 832"/>
              <a:gd name="T13" fmla="*/ 0 h 357"/>
              <a:gd name="T14" fmla="*/ 0 60000 65536"/>
              <a:gd name="T15" fmla="*/ 0 60000 65536"/>
              <a:gd name="T16" fmla="*/ 0 60000 65536"/>
              <a:gd name="T17" fmla="*/ 0 60000 65536"/>
              <a:gd name="T18" fmla="*/ 0 60000 65536"/>
              <a:gd name="T19" fmla="*/ 0 60000 65536"/>
              <a:gd name="T20" fmla="*/ 0 60000 65536"/>
              <a:gd name="T21" fmla="*/ 0 w 832"/>
              <a:gd name="T22" fmla="*/ 0 h 357"/>
              <a:gd name="T23" fmla="*/ 832 w 832"/>
              <a:gd name="T24" fmla="*/ 357 h 3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2" h="357">
                <a:moveTo>
                  <a:pt x="182" y="0"/>
                </a:moveTo>
                <a:lnTo>
                  <a:pt x="832" y="0"/>
                </a:lnTo>
                <a:lnTo>
                  <a:pt x="832" y="357"/>
                </a:lnTo>
                <a:lnTo>
                  <a:pt x="182" y="357"/>
                </a:lnTo>
                <a:lnTo>
                  <a:pt x="0" y="180"/>
                </a:lnTo>
                <a:lnTo>
                  <a:pt x="182" y="0"/>
                </a:lnTo>
                <a:close/>
              </a:path>
            </a:pathLst>
          </a:custGeom>
          <a:solidFill>
            <a:schemeClr val="accent1"/>
          </a:solidFill>
          <a:ln w="9525">
            <a:noFill/>
            <a:miter lim="800000"/>
          </a:ln>
          <a:effectLst>
            <a:outerShdw blurRad="101600" dist="76200" dir="2700000" algn="tl" rotWithShape="0">
              <a:prstClr val="black">
                <a:alpha val="30000"/>
              </a:prstClr>
            </a:outerShdw>
          </a:effectLst>
        </p:spPr>
        <p:txBody>
          <a:bodyPr/>
          <a:lstStyle/>
          <a:p>
            <a:endParaRPr lang="zh-CN" altLang="en-US">
              <a:solidFill>
                <a:schemeClr val="accent5">
                  <a:lumMod val="50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3" name="Freeform 11"/>
          <p:cNvSpPr/>
          <p:nvPr/>
        </p:nvSpPr>
        <p:spPr bwMode="auto">
          <a:xfrm>
            <a:off x="8968165" y="2977365"/>
            <a:ext cx="1592687" cy="841244"/>
          </a:xfrm>
          <a:custGeom>
            <a:avLst/>
            <a:gdLst>
              <a:gd name="T0" fmla="*/ 0 w 562"/>
              <a:gd name="T1" fmla="*/ 0 h 297"/>
              <a:gd name="T2" fmla="*/ 1518762 w 562"/>
              <a:gd name="T3" fmla="*/ 0 h 297"/>
              <a:gd name="T4" fmla="*/ 1518762 w 562"/>
              <a:gd name="T5" fmla="*/ 802621 h 297"/>
              <a:gd name="T6" fmla="*/ 0 w 562"/>
              <a:gd name="T7" fmla="*/ 802621 h 297"/>
              <a:gd name="T8" fmla="*/ 0 w 562"/>
              <a:gd name="T9" fmla="*/ 0 h 297"/>
              <a:gd name="T10" fmla="*/ 0 w 562"/>
              <a:gd name="T11" fmla="*/ 0 h 297"/>
              <a:gd name="T12" fmla="*/ 0 60000 65536"/>
              <a:gd name="T13" fmla="*/ 0 60000 65536"/>
              <a:gd name="T14" fmla="*/ 0 60000 65536"/>
              <a:gd name="T15" fmla="*/ 0 60000 65536"/>
              <a:gd name="T16" fmla="*/ 0 60000 65536"/>
              <a:gd name="T17" fmla="*/ 0 60000 65536"/>
              <a:gd name="T18" fmla="*/ 0 w 562"/>
              <a:gd name="T19" fmla="*/ 0 h 297"/>
              <a:gd name="T20" fmla="*/ 562 w 562"/>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562" h="297">
                <a:moveTo>
                  <a:pt x="0" y="0"/>
                </a:moveTo>
                <a:lnTo>
                  <a:pt x="562" y="0"/>
                </a:lnTo>
                <a:lnTo>
                  <a:pt x="562" y="297"/>
                </a:lnTo>
                <a:lnTo>
                  <a:pt x="0" y="297"/>
                </a:lnTo>
                <a:lnTo>
                  <a:pt x="0" y="0"/>
                </a:lnTo>
                <a:close/>
              </a:path>
            </a:pathLst>
          </a:custGeom>
          <a:solidFill>
            <a:srgbClr val="FFFFFF"/>
          </a:solidFill>
          <a:ln w="9525">
            <a:noFill/>
            <a:miter lim="800000"/>
          </a:ln>
        </p:spPr>
        <p:txBody>
          <a:bodyPr/>
          <a:lstStyle/>
          <a:p>
            <a:endParaRPr lang="zh-CN" altLang="en-US">
              <a:solidFill>
                <a:schemeClr val="accent5">
                  <a:lumMod val="50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4" name="Freeform 12"/>
          <p:cNvSpPr/>
          <p:nvPr/>
        </p:nvSpPr>
        <p:spPr bwMode="auto">
          <a:xfrm>
            <a:off x="8540236" y="3203963"/>
            <a:ext cx="348576" cy="382384"/>
          </a:xfrm>
          <a:custGeom>
            <a:avLst/>
            <a:gdLst>
              <a:gd name="T0" fmla="*/ 183764 w 123"/>
              <a:gd name="T1" fmla="*/ 0 h 135"/>
              <a:gd name="T2" fmla="*/ 183764 w 123"/>
              <a:gd name="T3" fmla="*/ 83775 h 135"/>
              <a:gd name="T4" fmla="*/ 332397 w 123"/>
              <a:gd name="T5" fmla="*/ 83775 h 135"/>
              <a:gd name="T6" fmla="*/ 332397 w 123"/>
              <a:gd name="T7" fmla="*/ 281053 h 135"/>
              <a:gd name="T8" fmla="*/ 183764 w 123"/>
              <a:gd name="T9" fmla="*/ 281053 h 135"/>
              <a:gd name="T10" fmla="*/ 183764 w 123"/>
              <a:gd name="T11" fmla="*/ 364828 h 135"/>
              <a:gd name="T12" fmla="*/ 0 w 123"/>
              <a:gd name="T13" fmla="*/ 186468 h 135"/>
              <a:gd name="T14" fmla="*/ 183764 w 123"/>
              <a:gd name="T15" fmla="*/ 0 h 135"/>
              <a:gd name="T16" fmla="*/ 183764 w 123"/>
              <a:gd name="T17" fmla="*/ 0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135"/>
              <a:gd name="T29" fmla="*/ 123 w 123"/>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135">
                <a:moveTo>
                  <a:pt x="68" y="0"/>
                </a:moveTo>
                <a:lnTo>
                  <a:pt x="68" y="31"/>
                </a:lnTo>
                <a:lnTo>
                  <a:pt x="123" y="31"/>
                </a:lnTo>
                <a:lnTo>
                  <a:pt x="123" y="104"/>
                </a:lnTo>
                <a:lnTo>
                  <a:pt x="68" y="104"/>
                </a:lnTo>
                <a:lnTo>
                  <a:pt x="68" y="135"/>
                </a:lnTo>
                <a:lnTo>
                  <a:pt x="0" y="69"/>
                </a:lnTo>
                <a:lnTo>
                  <a:pt x="68" y="0"/>
                </a:lnTo>
                <a:close/>
              </a:path>
            </a:pathLst>
          </a:custGeom>
          <a:solidFill>
            <a:srgbClr val="FFFFFF"/>
          </a:solidFill>
          <a:ln w="9525">
            <a:noFill/>
            <a:miter lim="800000"/>
          </a:ln>
        </p:spPr>
        <p:txBody>
          <a:bodyPr/>
          <a:lstStyle/>
          <a:p>
            <a:endParaRPr lang="zh-CN" altLang="en-US">
              <a:solidFill>
                <a:schemeClr val="accent5">
                  <a:lumMod val="50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5" name="矩形 24"/>
          <p:cNvSpPr>
            <a:spLocks noChangeArrowheads="1"/>
          </p:cNvSpPr>
          <p:nvPr/>
        </p:nvSpPr>
        <p:spPr bwMode="auto">
          <a:xfrm>
            <a:off x="8968165" y="3169125"/>
            <a:ext cx="1592687" cy="346243"/>
          </a:xfrm>
          <a:prstGeom prst="rect">
            <a:avLst/>
          </a:prstGeom>
          <a:noFill/>
          <a:ln w="9525">
            <a:noFill/>
            <a:miter lim="800000"/>
          </a:ln>
        </p:spPr>
        <p:txBody>
          <a:bodyPr wrap="square" lIns="68573" tIns="34287" rIns="68573" bIns="34287">
            <a:spAutoFit/>
          </a:bodyPr>
          <a:lstStyle/>
          <a:p>
            <a:pPr algn="ctr"/>
            <a:r>
              <a:rPr lang="zh-CN" altLang="en-US"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标题文字</a:t>
            </a:r>
            <a:endParaRPr lang="en-US" altLang="zh-CN" dirty="0">
              <a:solidFill>
                <a:schemeClr val="tx1">
                  <a:lumMod val="85000"/>
                  <a:lumOff val="15000"/>
                </a:schemeClr>
              </a:solidFill>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6" name="TextBox 9_1"/>
          <p:cNvSpPr txBox="1"/>
          <p:nvPr/>
        </p:nvSpPr>
        <p:spPr>
          <a:xfrm>
            <a:off x="188270" y="1235839"/>
            <a:ext cx="738664" cy="328173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500"/>
                                        <p:tgtEl>
                                          <p:spTgt spid="1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heckerboard(across)">
                                      <p:cBhvr>
                                        <p:cTn id="46" dur="500"/>
                                        <p:tgtEl>
                                          <p:spTgt spid="19"/>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heckerboard(across)">
                                      <p:cBhvr>
                                        <p:cTn id="49" dur="500"/>
                                        <p:tgtEl>
                                          <p:spTgt spid="20"/>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heckerboard(across)">
                                      <p:cBhvr>
                                        <p:cTn id="55" dur="500"/>
                                        <p:tgtEl>
                                          <p:spTgt spid="22"/>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checkerboard(across)">
                                      <p:cBhvr>
                                        <p:cTn id="58" dur="500"/>
                                        <p:tgtEl>
                                          <p:spTgt spid="23"/>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checkerboard(across)">
                                      <p:cBhvr>
                                        <p:cTn id="61" dur="500"/>
                                        <p:tgtEl>
                                          <p:spTgt spid="24"/>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checkerboard(across)">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_3"/>
          <p:cNvSpPr/>
          <p:nvPr/>
        </p:nvSpPr>
        <p:spPr>
          <a:xfrm>
            <a:off x="6474236" y="1781180"/>
            <a:ext cx="4590731" cy="1475753"/>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 name="1       _4"/>
          <p:cNvSpPr/>
          <p:nvPr/>
        </p:nvSpPr>
        <p:spPr>
          <a:xfrm>
            <a:off x="6807611" y="2172364"/>
            <a:ext cx="3923980" cy="909864"/>
          </a:xfrm>
          <a:prstGeom prst="rect">
            <a:avLst/>
          </a:prstGeom>
        </p:spPr>
        <p:txBody>
          <a:bodyPr wrap="square">
            <a:spAutoFit/>
          </a:bodyPr>
          <a:lstStyle/>
          <a:p>
            <a:pPr algn="ctr">
              <a:lnSpc>
                <a:spcPct val="130000"/>
              </a:lnSpc>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单击此处编辑您要的内容，建议您在展示时采用微软雅黑字体，本模版所有图形线条及其相应素材均可自由编辑、改色、替换。</a:t>
            </a:r>
          </a:p>
        </p:txBody>
      </p:sp>
      <p:sp>
        <p:nvSpPr>
          <p:cNvPr id="5" name="1       _5"/>
          <p:cNvSpPr/>
          <p:nvPr/>
        </p:nvSpPr>
        <p:spPr>
          <a:xfrm>
            <a:off x="6474235" y="3991023"/>
            <a:ext cx="4590731" cy="1475753"/>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6" name="1        _6"/>
          <p:cNvSpPr/>
          <p:nvPr/>
        </p:nvSpPr>
        <p:spPr>
          <a:xfrm>
            <a:off x="7129842" y="1547097"/>
            <a:ext cx="3279515" cy="462161"/>
          </a:xfrm>
          <a:prstGeom prst="roundRect">
            <a:avLst/>
          </a:prstGeom>
          <a:solidFill>
            <a:schemeClr val="accent1"/>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975">
              <a:lnSpc>
                <a:spcPct val="200000"/>
              </a:lnSpc>
            </a:pPr>
            <a:endParaRPr lang="zh-CN" altLang="en-US" sz="1200" dirty="0">
              <a:solidFill>
                <a:schemeClr val="bg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7" name="1     _7"/>
          <p:cNvSpPr txBox="1"/>
          <p:nvPr/>
        </p:nvSpPr>
        <p:spPr>
          <a:xfrm>
            <a:off x="7361088" y="1596895"/>
            <a:ext cx="2797972" cy="338554"/>
          </a:xfrm>
          <a:prstGeom prst="rect">
            <a:avLst/>
          </a:prstGeom>
          <a:noFill/>
        </p:spPr>
        <p:txBody>
          <a:bodyPr wrap="square" rtlCol="0">
            <a:spAutoFit/>
          </a:bodyPr>
          <a:lstStyle/>
          <a:p>
            <a:pPr lvl="0" algn="ctr" defTabSz="1216660">
              <a:spcBef>
                <a:spcPct val="20000"/>
              </a:spcBef>
              <a:defRPr/>
            </a:pPr>
            <a:r>
              <a:rPr lang="zh-CN" altLang="en-US" sz="1600" b="1" dirty="0">
                <a:solidFill>
                  <a:schemeClr val="bg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点击添加标题</a:t>
            </a:r>
            <a:endParaRPr lang="en-US" altLang="zh-CN" sz="1600" b="1" dirty="0">
              <a:solidFill>
                <a:schemeClr val="bg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8" name="1          _8"/>
          <p:cNvSpPr/>
          <p:nvPr/>
        </p:nvSpPr>
        <p:spPr>
          <a:xfrm>
            <a:off x="7129842" y="3798247"/>
            <a:ext cx="3279515" cy="462161"/>
          </a:xfrm>
          <a:prstGeom prst="roundRect">
            <a:avLst/>
          </a:prstGeom>
          <a:solidFill>
            <a:schemeClr val="accent2"/>
          </a:solidFill>
          <a:ln>
            <a:noFill/>
          </a:ln>
          <a:effectLst>
            <a:outerShdw blurRad="101600" dist="76200" dir="2700000" algn="tl" rotWithShape="0">
              <a:prstClr val="black">
                <a:alpha val="3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zh-CN" altLang="en-US" sz="800">
              <a:solidFill>
                <a:srgbClr val="FFFFFF"/>
              </a:solidFill>
              <a:latin typeface="汉仪字研欢乐宋W" panose="00020600040101010101" pitchFamily="18" charset="-122"/>
              <a:ea typeface="汉仪字研欢乐宋W" panose="00020600040101010101" pitchFamily="18" charset="-122"/>
              <a:cs typeface="Lato Light"/>
              <a:sym typeface="汉仪字研欢乐宋W" panose="00020600040101010101" pitchFamily="18" charset="-122"/>
            </a:endParaRPr>
          </a:p>
        </p:txBody>
      </p:sp>
      <p:sp>
        <p:nvSpPr>
          <p:cNvPr id="9" name="1      _9"/>
          <p:cNvSpPr txBox="1"/>
          <p:nvPr/>
        </p:nvSpPr>
        <p:spPr>
          <a:xfrm>
            <a:off x="7342038" y="3850525"/>
            <a:ext cx="2797972" cy="338554"/>
          </a:xfrm>
          <a:prstGeom prst="rect">
            <a:avLst/>
          </a:prstGeom>
          <a:noFill/>
        </p:spPr>
        <p:txBody>
          <a:bodyPr wrap="square" rtlCol="0">
            <a:spAutoFit/>
          </a:bodyPr>
          <a:lstStyle/>
          <a:p>
            <a:pPr lvl="0" algn="ctr" defTabSz="1216660">
              <a:spcBef>
                <a:spcPct val="20000"/>
              </a:spcBef>
              <a:defRPr/>
            </a:pPr>
            <a:r>
              <a:rPr lang="zh-CN" altLang="en-US" sz="1600" b="1" dirty="0">
                <a:solidFill>
                  <a:schemeClr val="bg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点击添加标题</a:t>
            </a:r>
            <a:endParaRPr lang="en-US" altLang="zh-CN" sz="1600" b="1" dirty="0">
              <a:solidFill>
                <a:schemeClr val="bg1"/>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10" name="1     _10"/>
          <p:cNvSpPr/>
          <p:nvPr/>
        </p:nvSpPr>
        <p:spPr>
          <a:xfrm>
            <a:off x="6807611" y="4388672"/>
            <a:ext cx="3923980" cy="909864"/>
          </a:xfrm>
          <a:prstGeom prst="rect">
            <a:avLst/>
          </a:prstGeom>
        </p:spPr>
        <p:txBody>
          <a:bodyPr wrap="square">
            <a:spAutoFit/>
          </a:bodyPr>
          <a:lstStyle/>
          <a:p>
            <a:pPr algn="ctr">
              <a:lnSpc>
                <a:spcPct val="130000"/>
              </a:lnSpc>
            </a:pPr>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单击此处编辑您要的内容，建议您在展示时采用微软雅黑字体，本模版所有图形线条及其相应素材均可自由编辑、改色、替换。</a:t>
            </a:r>
          </a:p>
        </p:txBody>
      </p:sp>
      <p:pic>
        <p:nvPicPr>
          <p:cNvPr id="11" name="Picture 2" descr="C:\Users\Administrator\Desktop\ppt展示模板-8.png"/>
          <p:cNvPicPr>
            <a:picLocks noChangeAspect="1" noChangeArrowheads="1"/>
          </p:cNvPicPr>
          <p:nvPr/>
        </p:nvPicPr>
        <p:blipFill>
          <a:blip r:embed="rId3"/>
          <a:srcRect/>
          <a:stretch>
            <a:fillRect/>
          </a:stretch>
        </p:blipFill>
        <p:spPr bwMode="auto">
          <a:xfrm>
            <a:off x="1298804" y="1824352"/>
            <a:ext cx="5059808" cy="3044254"/>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1991798" y="2200492"/>
            <a:ext cx="3665189" cy="2112881"/>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dirty="0">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13" name="TextBox 9_1"/>
          <p:cNvSpPr txBox="1"/>
          <p:nvPr/>
        </p:nvSpPr>
        <p:spPr>
          <a:xfrm>
            <a:off x="188270" y="1235839"/>
            <a:ext cx="738664" cy="328173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heckerboard(across)">
                                      <p:cBhvr>
                                        <p:cTn id="33" dur="500"/>
                                        <p:tgtEl>
                                          <p:spTgt spid="1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p:bldP spid="8" grpId="0" animBg="1"/>
      <p:bldP spid="9" grpId="0"/>
      <p:bldP spid="10"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右 1"/>
          <p:cNvSpPr/>
          <p:nvPr/>
        </p:nvSpPr>
        <p:spPr>
          <a:xfrm>
            <a:off x="869962" y="3204029"/>
            <a:ext cx="10618095" cy="91984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5" name="椭圆 4"/>
          <p:cNvSpPr/>
          <p:nvPr/>
        </p:nvSpPr>
        <p:spPr>
          <a:xfrm>
            <a:off x="1357811" y="3562350"/>
            <a:ext cx="203200" cy="203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4" name="椭圆 13"/>
          <p:cNvSpPr/>
          <p:nvPr/>
        </p:nvSpPr>
        <p:spPr>
          <a:xfrm>
            <a:off x="3156380" y="3562350"/>
            <a:ext cx="203200" cy="203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5" name="椭圆 14"/>
          <p:cNvSpPr/>
          <p:nvPr/>
        </p:nvSpPr>
        <p:spPr>
          <a:xfrm>
            <a:off x="4954949" y="3562350"/>
            <a:ext cx="203200" cy="203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6" name="椭圆 15"/>
          <p:cNvSpPr/>
          <p:nvPr/>
        </p:nvSpPr>
        <p:spPr>
          <a:xfrm>
            <a:off x="6753518" y="3562350"/>
            <a:ext cx="203200" cy="203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17" name="椭圆 16"/>
          <p:cNvSpPr/>
          <p:nvPr/>
        </p:nvSpPr>
        <p:spPr>
          <a:xfrm>
            <a:off x="8552089" y="3562350"/>
            <a:ext cx="203200" cy="203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6" name="任意多边形: 形状 5"/>
          <p:cNvSpPr/>
          <p:nvPr/>
        </p:nvSpPr>
        <p:spPr>
          <a:xfrm>
            <a:off x="1452418" y="1938647"/>
            <a:ext cx="427511" cy="1448789"/>
          </a:xfrm>
          <a:custGeom>
            <a:avLst/>
            <a:gdLst>
              <a:gd name="connsiteX0" fmla="*/ 0 w 427511"/>
              <a:gd name="connsiteY0" fmla="*/ 1448789 h 1448789"/>
              <a:gd name="connsiteX1" fmla="*/ 0 w 427511"/>
              <a:gd name="connsiteY1" fmla="*/ 427511 h 1448789"/>
              <a:gd name="connsiteX2" fmla="*/ 427511 w 427511"/>
              <a:gd name="connsiteY2" fmla="*/ 0 h 1448789"/>
            </a:gdLst>
            <a:ahLst/>
            <a:cxnLst>
              <a:cxn ang="0">
                <a:pos x="connsiteX0" y="connsiteY0"/>
              </a:cxn>
              <a:cxn ang="0">
                <a:pos x="connsiteX1" y="connsiteY1"/>
              </a:cxn>
              <a:cxn ang="0">
                <a:pos x="connsiteX2" y="connsiteY2"/>
              </a:cxn>
            </a:cxnLst>
            <a:rect l="l" t="t" r="r" b="b"/>
            <a:pathLst>
              <a:path w="427511" h="1448789">
                <a:moveTo>
                  <a:pt x="0" y="1448789"/>
                </a:moveTo>
                <a:lnTo>
                  <a:pt x="0" y="427511"/>
                </a:lnTo>
                <a:lnTo>
                  <a:pt x="427511"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7" name="矩形: 圆角 6"/>
          <p:cNvSpPr/>
          <p:nvPr/>
        </p:nvSpPr>
        <p:spPr>
          <a:xfrm>
            <a:off x="1986807" y="1769366"/>
            <a:ext cx="1524558" cy="337133"/>
          </a:xfrm>
          <a:prstGeom prst="roundRect">
            <a:avLst>
              <a:gd name="adj" fmla="val 50000"/>
            </a:avLst>
          </a:prstGeom>
          <a:gradFill flip="none" rotWithShape="1">
            <a:gsLst>
              <a:gs pos="0">
                <a:schemeClr val="accent1"/>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8" name="文本框 7"/>
          <p:cNvSpPr txBox="1"/>
          <p:nvPr/>
        </p:nvSpPr>
        <p:spPr>
          <a:xfrm>
            <a:off x="2097305" y="1753266"/>
            <a:ext cx="1303563" cy="369332"/>
          </a:xfrm>
          <a:prstGeom prst="rect">
            <a:avLst/>
          </a:prstGeom>
          <a:noFill/>
        </p:spPr>
        <p:txBody>
          <a:bodyPr wrap="none" rtlCol="0">
            <a:spAutoFit/>
          </a:bodyPr>
          <a:lstStyle/>
          <a:p>
            <a:pPr algn="ctr"/>
            <a:r>
              <a:rPr lang="en-US" altLang="zh-CN"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2020</a:t>
            </a:r>
            <a:r>
              <a:rPr lang="zh-CN" altLang="en-US"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年</a:t>
            </a:r>
            <a:r>
              <a:rPr lang="en-US" altLang="zh-CN"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6</a:t>
            </a:r>
            <a:r>
              <a:rPr lang="zh-CN" altLang="en-US"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月</a:t>
            </a:r>
          </a:p>
        </p:txBody>
      </p:sp>
      <p:sp>
        <p:nvSpPr>
          <p:cNvPr id="19" name="矩形 18"/>
          <p:cNvSpPr/>
          <p:nvPr/>
        </p:nvSpPr>
        <p:spPr>
          <a:xfrm>
            <a:off x="1951180" y="2243572"/>
            <a:ext cx="2324100" cy="954107"/>
          </a:xfrm>
          <a:prstGeom prst="rect">
            <a:avLst/>
          </a:prstGeom>
        </p:spPr>
        <p:txBody>
          <a:bodyPr wrap="square">
            <a:spAutoFit/>
          </a:bodyPr>
          <a:lstStyle/>
          <a:p>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您的内容打在这里，或者通过复制您的文本后，在此框中选择粘贴，并选择只保留文字。</a:t>
            </a:r>
            <a:endParaRPr lang="en-US"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20" name="任意多边形: 形状 19"/>
          <p:cNvSpPr/>
          <p:nvPr/>
        </p:nvSpPr>
        <p:spPr>
          <a:xfrm flipV="1">
            <a:off x="3265506" y="3952422"/>
            <a:ext cx="427511" cy="1448789"/>
          </a:xfrm>
          <a:custGeom>
            <a:avLst/>
            <a:gdLst>
              <a:gd name="connsiteX0" fmla="*/ 0 w 427511"/>
              <a:gd name="connsiteY0" fmla="*/ 1448789 h 1448789"/>
              <a:gd name="connsiteX1" fmla="*/ 0 w 427511"/>
              <a:gd name="connsiteY1" fmla="*/ 427511 h 1448789"/>
              <a:gd name="connsiteX2" fmla="*/ 427511 w 427511"/>
              <a:gd name="connsiteY2" fmla="*/ 0 h 1448789"/>
            </a:gdLst>
            <a:ahLst/>
            <a:cxnLst>
              <a:cxn ang="0">
                <a:pos x="connsiteX0" y="connsiteY0"/>
              </a:cxn>
              <a:cxn ang="0">
                <a:pos x="connsiteX1" y="connsiteY1"/>
              </a:cxn>
              <a:cxn ang="0">
                <a:pos x="connsiteX2" y="connsiteY2"/>
              </a:cxn>
            </a:cxnLst>
            <a:rect l="l" t="t" r="r" b="b"/>
            <a:pathLst>
              <a:path w="427511" h="1448789">
                <a:moveTo>
                  <a:pt x="0" y="1448789"/>
                </a:moveTo>
                <a:lnTo>
                  <a:pt x="0" y="427511"/>
                </a:lnTo>
                <a:lnTo>
                  <a:pt x="427511"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3" name="矩形: 圆角 22"/>
          <p:cNvSpPr/>
          <p:nvPr/>
        </p:nvSpPr>
        <p:spPr>
          <a:xfrm>
            <a:off x="3811771" y="5220688"/>
            <a:ext cx="1524558" cy="337133"/>
          </a:xfrm>
          <a:prstGeom prst="roundRect">
            <a:avLst>
              <a:gd name="adj" fmla="val 50000"/>
            </a:avLst>
          </a:prstGeom>
          <a:gradFill flip="none" rotWithShape="1">
            <a:gsLst>
              <a:gs pos="0">
                <a:schemeClr val="accent1"/>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4" name="文本框 23"/>
          <p:cNvSpPr txBox="1"/>
          <p:nvPr/>
        </p:nvSpPr>
        <p:spPr>
          <a:xfrm>
            <a:off x="3922269" y="5204588"/>
            <a:ext cx="1303563" cy="369332"/>
          </a:xfrm>
          <a:prstGeom prst="rect">
            <a:avLst/>
          </a:prstGeom>
          <a:noFill/>
        </p:spPr>
        <p:txBody>
          <a:bodyPr wrap="none" rtlCol="0">
            <a:spAutoFit/>
          </a:bodyPr>
          <a:lstStyle/>
          <a:p>
            <a:pPr algn="ctr"/>
            <a:r>
              <a:rPr lang="en-US" altLang="zh-CN"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2021</a:t>
            </a:r>
            <a:r>
              <a:rPr lang="zh-CN" altLang="en-US"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年</a:t>
            </a:r>
            <a:r>
              <a:rPr lang="en-US" altLang="zh-CN"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6</a:t>
            </a:r>
            <a:r>
              <a:rPr lang="zh-CN" altLang="en-US"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月</a:t>
            </a:r>
          </a:p>
        </p:txBody>
      </p:sp>
      <p:sp>
        <p:nvSpPr>
          <p:cNvPr id="25" name="矩形 24"/>
          <p:cNvSpPr/>
          <p:nvPr/>
        </p:nvSpPr>
        <p:spPr>
          <a:xfrm>
            <a:off x="3693017" y="4156334"/>
            <a:ext cx="2324100" cy="954107"/>
          </a:xfrm>
          <a:prstGeom prst="rect">
            <a:avLst/>
          </a:prstGeom>
        </p:spPr>
        <p:txBody>
          <a:bodyPr wrap="square">
            <a:spAutoFit/>
          </a:bodyPr>
          <a:lstStyle/>
          <a:p>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您的内容打在这里，或者通过复制您的文本后，在此框中选择粘贴，并选择只保留文字。</a:t>
            </a:r>
            <a:endParaRPr lang="en-US"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0" name="任意多边形: 形状 29"/>
          <p:cNvSpPr/>
          <p:nvPr/>
        </p:nvSpPr>
        <p:spPr>
          <a:xfrm>
            <a:off x="5054845" y="1938647"/>
            <a:ext cx="427511" cy="1448789"/>
          </a:xfrm>
          <a:custGeom>
            <a:avLst/>
            <a:gdLst>
              <a:gd name="connsiteX0" fmla="*/ 0 w 427511"/>
              <a:gd name="connsiteY0" fmla="*/ 1448789 h 1448789"/>
              <a:gd name="connsiteX1" fmla="*/ 0 w 427511"/>
              <a:gd name="connsiteY1" fmla="*/ 427511 h 1448789"/>
              <a:gd name="connsiteX2" fmla="*/ 427511 w 427511"/>
              <a:gd name="connsiteY2" fmla="*/ 0 h 1448789"/>
            </a:gdLst>
            <a:ahLst/>
            <a:cxnLst>
              <a:cxn ang="0">
                <a:pos x="connsiteX0" y="connsiteY0"/>
              </a:cxn>
              <a:cxn ang="0">
                <a:pos x="connsiteX1" y="connsiteY1"/>
              </a:cxn>
              <a:cxn ang="0">
                <a:pos x="connsiteX2" y="connsiteY2"/>
              </a:cxn>
            </a:cxnLst>
            <a:rect l="l" t="t" r="r" b="b"/>
            <a:pathLst>
              <a:path w="427511" h="1448789">
                <a:moveTo>
                  <a:pt x="0" y="1448789"/>
                </a:moveTo>
                <a:lnTo>
                  <a:pt x="0" y="427511"/>
                </a:lnTo>
                <a:lnTo>
                  <a:pt x="427511"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2" name="矩形: 圆角 31"/>
          <p:cNvSpPr/>
          <p:nvPr/>
        </p:nvSpPr>
        <p:spPr>
          <a:xfrm>
            <a:off x="5589234" y="1769366"/>
            <a:ext cx="1524558" cy="337133"/>
          </a:xfrm>
          <a:prstGeom prst="roundRect">
            <a:avLst>
              <a:gd name="adj" fmla="val 50000"/>
            </a:avLst>
          </a:prstGeom>
          <a:gradFill flip="none" rotWithShape="1">
            <a:gsLst>
              <a:gs pos="0">
                <a:schemeClr val="accent1"/>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3" name="文本框 32"/>
          <p:cNvSpPr txBox="1"/>
          <p:nvPr/>
        </p:nvSpPr>
        <p:spPr>
          <a:xfrm>
            <a:off x="5699732" y="1753266"/>
            <a:ext cx="1303563" cy="369332"/>
          </a:xfrm>
          <a:prstGeom prst="rect">
            <a:avLst/>
          </a:prstGeom>
          <a:noFill/>
        </p:spPr>
        <p:txBody>
          <a:bodyPr wrap="none" rtlCol="0">
            <a:spAutoFit/>
          </a:bodyPr>
          <a:lstStyle/>
          <a:p>
            <a:pPr algn="ctr"/>
            <a:r>
              <a:rPr lang="en-US" altLang="zh-CN"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2022</a:t>
            </a:r>
            <a:r>
              <a:rPr lang="zh-CN" altLang="en-US"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年</a:t>
            </a:r>
            <a:r>
              <a:rPr lang="en-US" altLang="zh-CN"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6</a:t>
            </a:r>
            <a:r>
              <a:rPr lang="zh-CN" altLang="en-US"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月</a:t>
            </a:r>
          </a:p>
        </p:txBody>
      </p:sp>
      <p:sp>
        <p:nvSpPr>
          <p:cNvPr id="34" name="矩形 33"/>
          <p:cNvSpPr/>
          <p:nvPr/>
        </p:nvSpPr>
        <p:spPr>
          <a:xfrm>
            <a:off x="5553607" y="2243572"/>
            <a:ext cx="2324100" cy="954107"/>
          </a:xfrm>
          <a:prstGeom prst="rect">
            <a:avLst/>
          </a:prstGeom>
        </p:spPr>
        <p:txBody>
          <a:bodyPr wrap="square">
            <a:spAutoFit/>
          </a:bodyPr>
          <a:lstStyle/>
          <a:p>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您的内容打在这里，或者通过复制您的文本后，在此框中选择粘贴，并选择只保留文字。</a:t>
            </a:r>
            <a:endParaRPr lang="en-US"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35" name="任意多边形: 形状 34"/>
          <p:cNvSpPr/>
          <p:nvPr/>
        </p:nvSpPr>
        <p:spPr>
          <a:xfrm>
            <a:off x="8657274" y="1938647"/>
            <a:ext cx="427511" cy="1448789"/>
          </a:xfrm>
          <a:custGeom>
            <a:avLst/>
            <a:gdLst>
              <a:gd name="connsiteX0" fmla="*/ 0 w 427511"/>
              <a:gd name="connsiteY0" fmla="*/ 1448789 h 1448789"/>
              <a:gd name="connsiteX1" fmla="*/ 0 w 427511"/>
              <a:gd name="connsiteY1" fmla="*/ 427511 h 1448789"/>
              <a:gd name="connsiteX2" fmla="*/ 427511 w 427511"/>
              <a:gd name="connsiteY2" fmla="*/ 0 h 1448789"/>
            </a:gdLst>
            <a:ahLst/>
            <a:cxnLst>
              <a:cxn ang="0">
                <a:pos x="connsiteX0" y="connsiteY0"/>
              </a:cxn>
              <a:cxn ang="0">
                <a:pos x="connsiteX1" y="connsiteY1"/>
              </a:cxn>
              <a:cxn ang="0">
                <a:pos x="connsiteX2" y="connsiteY2"/>
              </a:cxn>
            </a:cxnLst>
            <a:rect l="l" t="t" r="r" b="b"/>
            <a:pathLst>
              <a:path w="427511" h="1448789">
                <a:moveTo>
                  <a:pt x="0" y="1448789"/>
                </a:moveTo>
                <a:lnTo>
                  <a:pt x="0" y="427511"/>
                </a:lnTo>
                <a:lnTo>
                  <a:pt x="427511"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7" name="矩形: 圆角 36"/>
          <p:cNvSpPr/>
          <p:nvPr/>
        </p:nvSpPr>
        <p:spPr>
          <a:xfrm>
            <a:off x="9191663" y="1769366"/>
            <a:ext cx="1524558" cy="337133"/>
          </a:xfrm>
          <a:prstGeom prst="roundRect">
            <a:avLst>
              <a:gd name="adj" fmla="val 50000"/>
            </a:avLst>
          </a:prstGeom>
          <a:gradFill flip="none" rotWithShape="1">
            <a:gsLst>
              <a:gs pos="0">
                <a:schemeClr val="accent1"/>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38" name="文本框 37"/>
          <p:cNvSpPr txBox="1"/>
          <p:nvPr/>
        </p:nvSpPr>
        <p:spPr>
          <a:xfrm>
            <a:off x="9302161" y="1753266"/>
            <a:ext cx="1303563" cy="369332"/>
          </a:xfrm>
          <a:prstGeom prst="rect">
            <a:avLst/>
          </a:prstGeom>
          <a:noFill/>
        </p:spPr>
        <p:txBody>
          <a:bodyPr wrap="none" rtlCol="0">
            <a:spAutoFit/>
          </a:bodyPr>
          <a:lstStyle/>
          <a:p>
            <a:pPr algn="ctr"/>
            <a:r>
              <a:rPr lang="en-US" altLang="zh-CN"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2024</a:t>
            </a:r>
            <a:r>
              <a:rPr lang="zh-CN" altLang="en-US"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年</a:t>
            </a:r>
            <a:r>
              <a:rPr lang="en-US" altLang="zh-CN"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6</a:t>
            </a:r>
            <a:r>
              <a:rPr lang="zh-CN" altLang="en-US"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月</a:t>
            </a:r>
          </a:p>
        </p:txBody>
      </p:sp>
      <p:sp>
        <p:nvSpPr>
          <p:cNvPr id="39" name="矩形 38"/>
          <p:cNvSpPr/>
          <p:nvPr/>
        </p:nvSpPr>
        <p:spPr>
          <a:xfrm>
            <a:off x="9156036" y="2243572"/>
            <a:ext cx="2324100" cy="954107"/>
          </a:xfrm>
          <a:prstGeom prst="rect">
            <a:avLst/>
          </a:prstGeom>
        </p:spPr>
        <p:txBody>
          <a:bodyPr wrap="square">
            <a:spAutoFit/>
          </a:bodyPr>
          <a:lstStyle/>
          <a:p>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您的内容打在这里，或者通过复制您的文本后，在此框中选择粘贴，并选择只保留文字。</a:t>
            </a:r>
            <a:endParaRPr lang="en-US"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42" name="任意多边形: 形状 41"/>
          <p:cNvSpPr/>
          <p:nvPr/>
        </p:nvSpPr>
        <p:spPr>
          <a:xfrm flipV="1">
            <a:off x="6867934" y="3952422"/>
            <a:ext cx="427511" cy="1448789"/>
          </a:xfrm>
          <a:custGeom>
            <a:avLst/>
            <a:gdLst>
              <a:gd name="connsiteX0" fmla="*/ 0 w 427511"/>
              <a:gd name="connsiteY0" fmla="*/ 1448789 h 1448789"/>
              <a:gd name="connsiteX1" fmla="*/ 0 w 427511"/>
              <a:gd name="connsiteY1" fmla="*/ 427511 h 1448789"/>
              <a:gd name="connsiteX2" fmla="*/ 427511 w 427511"/>
              <a:gd name="connsiteY2" fmla="*/ 0 h 1448789"/>
            </a:gdLst>
            <a:ahLst/>
            <a:cxnLst>
              <a:cxn ang="0">
                <a:pos x="connsiteX0" y="connsiteY0"/>
              </a:cxn>
              <a:cxn ang="0">
                <a:pos x="connsiteX1" y="connsiteY1"/>
              </a:cxn>
              <a:cxn ang="0">
                <a:pos x="connsiteX2" y="connsiteY2"/>
              </a:cxn>
            </a:cxnLst>
            <a:rect l="l" t="t" r="r" b="b"/>
            <a:pathLst>
              <a:path w="427511" h="1448789">
                <a:moveTo>
                  <a:pt x="0" y="1448789"/>
                </a:moveTo>
                <a:lnTo>
                  <a:pt x="0" y="427511"/>
                </a:lnTo>
                <a:lnTo>
                  <a:pt x="427511"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5" name="矩形: 圆角 44"/>
          <p:cNvSpPr/>
          <p:nvPr/>
        </p:nvSpPr>
        <p:spPr>
          <a:xfrm>
            <a:off x="7414199" y="5220688"/>
            <a:ext cx="1524558" cy="337133"/>
          </a:xfrm>
          <a:prstGeom prst="roundRect">
            <a:avLst>
              <a:gd name="adj" fmla="val 50000"/>
            </a:avLst>
          </a:prstGeom>
          <a:gradFill flip="none" rotWithShape="1">
            <a:gsLst>
              <a:gs pos="0">
                <a:schemeClr val="accent1"/>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46" name="文本框 45"/>
          <p:cNvSpPr txBox="1"/>
          <p:nvPr/>
        </p:nvSpPr>
        <p:spPr>
          <a:xfrm>
            <a:off x="7524697" y="5204588"/>
            <a:ext cx="1303563" cy="369332"/>
          </a:xfrm>
          <a:prstGeom prst="rect">
            <a:avLst/>
          </a:prstGeom>
          <a:noFill/>
        </p:spPr>
        <p:txBody>
          <a:bodyPr wrap="none" rtlCol="0">
            <a:spAutoFit/>
          </a:bodyPr>
          <a:lstStyle/>
          <a:p>
            <a:pPr algn="ctr"/>
            <a:r>
              <a:rPr lang="en-US" altLang="zh-CN"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2023</a:t>
            </a:r>
            <a:r>
              <a:rPr lang="zh-CN" altLang="en-US"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年</a:t>
            </a:r>
            <a:r>
              <a:rPr lang="en-US" altLang="zh-CN"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6</a:t>
            </a:r>
            <a:r>
              <a:rPr lang="zh-CN" altLang="en-US" dirty="0">
                <a:solidFill>
                  <a:schemeClr val="bg1"/>
                </a:solidFill>
                <a:latin typeface="汉仪字研欢乐宋W" panose="00020600040101010101" pitchFamily="18" charset="-122"/>
                <a:ea typeface="汉仪字研欢乐宋W" panose="00020600040101010101" pitchFamily="18" charset="-122"/>
                <a:sym typeface="汉仪字研欢乐宋W" panose="00020600040101010101" pitchFamily="18" charset="-122"/>
              </a:rPr>
              <a:t>月</a:t>
            </a:r>
          </a:p>
        </p:txBody>
      </p:sp>
      <p:sp>
        <p:nvSpPr>
          <p:cNvPr id="44" name="矩形 43"/>
          <p:cNvSpPr/>
          <p:nvPr/>
        </p:nvSpPr>
        <p:spPr>
          <a:xfrm>
            <a:off x="7295445" y="4156334"/>
            <a:ext cx="2324100" cy="954107"/>
          </a:xfrm>
          <a:prstGeom prst="rect">
            <a:avLst/>
          </a:prstGeom>
        </p:spPr>
        <p:txBody>
          <a:bodyPr wrap="square">
            <a:spAutoFit/>
          </a:bodyPr>
          <a:lstStyle/>
          <a:p>
            <a:r>
              <a:rPr lang="zh-CN" altLang="en-US"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rPr>
              <a:t>您的内容打在这里，或者通过复制您的文本后，在此框中选择粘贴，并选择只保留文字。</a:t>
            </a:r>
            <a:endParaRPr lang="en-US" altLang="zh-CN" sz="14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mn-ea"/>
              <a:sym typeface="汉仪字研欢乐宋W" panose="00020600040101010101" pitchFamily="18" charset="-122"/>
            </a:endParaRPr>
          </a:p>
        </p:txBody>
      </p:sp>
      <p:sp>
        <p:nvSpPr>
          <p:cNvPr id="28" name="TextBox 9_1"/>
          <p:cNvSpPr txBox="1"/>
          <p:nvPr/>
        </p:nvSpPr>
        <p:spPr>
          <a:xfrm>
            <a:off x="188270" y="1235839"/>
            <a:ext cx="738664" cy="328173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latin typeface="汉仪字研欢乐宋W" panose="00020600040101010101" pitchFamily="18" charset="-122"/>
                <a:ea typeface="汉仪字研欢乐宋W" panose="00020600040101010101" pitchFamily="18" charset="-122"/>
                <a:sym typeface="汉仪字研欢乐宋W" panose="00020600040101010101" pitchFamily="18"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2209155" cy="1279674"/>
          </a:xfrm>
          <a:prstGeom prst="rect">
            <a:avLst/>
          </a:prstGeom>
        </p:spPr>
      </p:pic>
      <p:sp>
        <p:nvSpPr>
          <p:cNvPr id="13" name="文本框 2"/>
          <p:cNvSpPr txBox="1">
            <a:spLocks noChangeArrowheads="1"/>
          </p:cNvSpPr>
          <p:nvPr>
            <p:custDataLst>
              <p:tags r:id="rId2"/>
            </p:custDataLst>
          </p:nvPr>
        </p:nvSpPr>
        <p:spPr bwMode="auto">
          <a:xfrm rot="21031082">
            <a:off x="2516172" y="2670861"/>
            <a:ext cx="5695313" cy="1015663"/>
          </a:xfrm>
          <a:prstGeom prst="rect">
            <a:avLst/>
          </a:prstGeom>
          <a:solidFill>
            <a:srgbClr val="FFFFFF"/>
          </a:solid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6600" dirty="0">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endParaRPr>
          </a:p>
        </p:txBody>
      </p:sp>
      <p:sp>
        <p:nvSpPr>
          <p:cNvPr id="14" name="文本框 2"/>
          <p:cNvSpPr txBox="1">
            <a:spLocks noChangeArrowheads="1"/>
          </p:cNvSpPr>
          <p:nvPr>
            <p:custDataLst>
              <p:tags r:id="rId3"/>
            </p:custDataLst>
          </p:nvPr>
        </p:nvSpPr>
        <p:spPr bwMode="auto">
          <a:xfrm rot="21031082">
            <a:off x="3601064" y="3757731"/>
            <a:ext cx="5695313" cy="1015663"/>
          </a:xfrm>
          <a:prstGeom prst="rect">
            <a:avLst/>
          </a:prstGeom>
          <a:solidFill>
            <a:srgbClr val="FCEFBB"/>
          </a:solid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6600" dirty="0">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endParaRPr>
          </a:p>
        </p:txBody>
      </p:sp>
      <p:sp>
        <p:nvSpPr>
          <p:cNvPr id="10" name="文本框 2"/>
          <p:cNvSpPr txBox="1">
            <a:spLocks noChangeArrowheads="1"/>
          </p:cNvSpPr>
          <p:nvPr>
            <p:custDataLst>
              <p:tags r:id="rId4"/>
            </p:custDataLst>
          </p:nvPr>
        </p:nvSpPr>
        <p:spPr bwMode="auto">
          <a:xfrm rot="21031082">
            <a:off x="2435187" y="2646209"/>
            <a:ext cx="5695313" cy="1015663"/>
          </a:xfrm>
          <a:prstGeom prst="rect">
            <a:avLst/>
          </a:prstGeom>
          <a:solidFill>
            <a:srgbClr val="66D9FF"/>
          </a:solidFill>
          <a:ln w="28575">
            <a:solidFill>
              <a:schemeClr val="tx1"/>
            </a:solid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rPr>
              <a:t>     02</a:t>
            </a:r>
            <a:endParaRPr lang="zh-CN" altLang="en-US" sz="66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endParaRPr>
          </a:p>
        </p:txBody>
      </p:sp>
      <p:sp>
        <p:nvSpPr>
          <p:cNvPr id="11" name="文本框 2"/>
          <p:cNvSpPr txBox="1">
            <a:spLocks noChangeArrowheads="1"/>
          </p:cNvSpPr>
          <p:nvPr>
            <p:custDataLst>
              <p:tags r:id="rId5"/>
            </p:custDataLst>
          </p:nvPr>
        </p:nvSpPr>
        <p:spPr bwMode="auto">
          <a:xfrm rot="21031082">
            <a:off x="3520079" y="3733079"/>
            <a:ext cx="5695313" cy="1015663"/>
          </a:xfrm>
          <a:prstGeom prst="rect">
            <a:avLst/>
          </a:prstGeom>
          <a:solidFill>
            <a:srgbClr val="F9B4B8"/>
          </a:solidFill>
          <a:ln w="28575">
            <a:solidFill>
              <a:schemeClr val="tx1"/>
            </a:solid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6600" dirty="0">
                <a:solidFill>
                  <a:schemeClr val="tx1">
                    <a:lumMod val="85000"/>
                    <a:lumOff val="15000"/>
                  </a:schemeClr>
                </a:solidFill>
                <a:latin typeface="汉仪字研欢乐宋W" panose="00020600040101010101" pitchFamily="18" charset="-122"/>
                <a:ea typeface="汉仪字研欢乐宋W" panose="00020600040101010101" pitchFamily="18" charset="-122"/>
                <a:cs typeface="Times New Roman" panose="02020603050405020304" pitchFamily="18" charset="0"/>
                <a:sym typeface="汉仪字研欢乐宋W" panose="00020600040101010101" pitchFamily="18" charset="-122"/>
              </a:rPr>
              <a:t>教学分析</a:t>
            </a:r>
          </a:p>
        </p:txBody>
      </p:sp>
      <p:grpSp>
        <p:nvGrpSpPr>
          <p:cNvPr id="21" name="组合 20"/>
          <p:cNvGrpSpPr/>
          <p:nvPr/>
        </p:nvGrpSpPr>
        <p:grpSpPr>
          <a:xfrm>
            <a:off x="4430697" y="2609563"/>
            <a:ext cx="968168" cy="2481684"/>
            <a:chOff x="4430697" y="2609563"/>
            <a:chExt cx="968168" cy="2481684"/>
          </a:xfrm>
        </p:grpSpPr>
        <p:sp>
          <p:nvSpPr>
            <p:cNvPr id="17" name="矩形 16"/>
            <p:cNvSpPr/>
            <p:nvPr/>
          </p:nvSpPr>
          <p:spPr>
            <a:xfrm rot="4771433">
              <a:off x="4239736" y="2800524"/>
              <a:ext cx="1111266" cy="729343"/>
            </a:xfrm>
            <a:prstGeom prst="rect">
              <a:avLst/>
            </a:prstGeom>
            <a:gradFill>
              <a:gsLst>
                <a:gs pos="12000">
                  <a:schemeClr val="tx1">
                    <a:alpha val="32000"/>
                  </a:schemeClr>
                </a:gs>
                <a:gs pos="100000">
                  <a:srgbClr val="FEE479">
                    <a:alpha val="0"/>
                  </a:srgbClr>
                </a:gs>
              </a:gsLst>
              <a:lin ang="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sp>
          <p:nvSpPr>
            <p:cNvPr id="20" name="矩形 19"/>
            <p:cNvSpPr/>
            <p:nvPr/>
          </p:nvSpPr>
          <p:spPr>
            <a:xfrm rot="4771433" flipH="1" flipV="1">
              <a:off x="4478561" y="4170942"/>
              <a:ext cx="1111266" cy="729343"/>
            </a:xfrm>
            <a:prstGeom prst="rect">
              <a:avLst/>
            </a:prstGeom>
            <a:gradFill>
              <a:gsLst>
                <a:gs pos="12000">
                  <a:schemeClr val="tx1">
                    <a:alpha val="32000"/>
                  </a:schemeClr>
                </a:gs>
                <a:gs pos="100000">
                  <a:srgbClr val="FEE479">
                    <a:alpha val="0"/>
                  </a:srgbClr>
                </a:gs>
              </a:gsLst>
              <a:lin ang="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grpSp>
      <p:pic>
        <p:nvPicPr>
          <p:cNvPr id="2" name="图片 1"/>
          <p:cNvPicPr>
            <a:picLocks noChangeAspect="1"/>
          </p:cNvPicPr>
          <p:nvPr/>
        </p:nvPicPr>
        <p:blipFill rotWithShape="1">
          <a:blip r:embed="rId9" cstate="print">
            <a:extLst>
              <a:ext uri="{28A0092B-C50C-407E-A947-70E740481C1C}">
                <a14:useLocalDpi xmlns:a14="http://schemas.microsoft.com/office/drawing/2010/main" val="0"/>
              </a:ext>
            </a:extLst>
          </a:blip>
          <a:srcRect l="57596" t="85780" r="28322"/>
          <a:stretch>
            <a:fillRect/>
          </a:stretch>
        </p:blipFill>
        <p:spPr>
          <a:xfrm>
            <a:off x="10335091" y="3412408"/>
            <a:ext cx="1146332" cy="1153887"/>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637" y="5809383"/>
            <a:ext cx="1472635" cy="1047101"/>
          </a:xfrm>
          <a:prstGeom prst="rect">
            <a:avLst/>
          </a:prstGeom>
        </p:spPr>
      </p:pic>
      <p:pic>
        <p:nvPicPr>
          <p:cNvPr id="5" name="图片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3046" y="3699087"/>
            <a:ext cx="1675032" cy="612980"/>
          </a:xfrm>
          <a:prstGeom prst="rect">
            <a:avLst/>
          </a:prstGeom>
        </p:spPr>
      </p:pic>
      <p:pic>
        <p:nvPicPr>
          <p:cNvPr id="8" name="图片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16076" y="1205431"/>
            <a:ext cx="1697355" cy="1563479"/>
          </a:xfrm>
          <a:prstGeom prst="rect">
            <a:avLst/>
          </a:prstGeom>
        </p:spPr>
      </p:pic>
      <p:sp>
        <p:nvSpPr>
          <p:cNvPr id="16" name="矩形 15"/>
          <p:cNvSpPr/>
          <p:nvPr/>
        </p:nvSpPr>
        <p:spPr>
          <a:xfrm rot="21033330">
            <a:off x="2351449" y="2504788"/>
            <a:ext cx="2868246" cy="3282461"/>
          </a:xfrm>
          <a:prstGeom prst="rect">
            <a:avLst/>
          </a:prstGeom>
          <a:solidFill>
            <a:srgbClr val="FEE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字研欢乐宋W" panose="00020600040101010101" pitchFamily="18" charset="-122"/>
              <a:ea typeface="汉仪字研欢乐宋W" panose="00020600040101010101" pitchFamily="18" charset="-122"/>
              <a:sym typeface="汉仪字研欢乐宋W" panose="00020600040101010101" pitchFamily="18" charset="-122"/>
            </a:endParaRPr>
          </a:p>
        </p:txBody>
      </p:sp>
      <p:pic>
        <p:nvPicPr>
          <p:cNvPr id="6" name="图片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3664" y="489164"/>
            <a:ext cx="904876" cy="716267"/>
          </a:xfrm>
          <a:prstGeom prst="rect">
            <a:avLst/>
          </a:prstGeom>
        </p:spPr>
      </p:pic>
      <p:pic>
        <p:nvPicPr>
          <p:cNvPr id="9" name="图片 8"/>
          <p:cNvPicPr>
            <a:picLocks noChangeAspect="1"/>
          </p:cNvPicPr>
          <p:nvPr/>
        </p:nvPicPr>
        <p:blipFill rotWithShape="1">
          <a:blip r:embed="rId9" cstate="print">
            <a:extLst>
              <a:ext uri="{28A0092B-C50C-407E-A947-70E740481C1C}">
                <a14:useLocalDpi xmlns:a14="http://schemas.microsoft.com/office/drawing/2010/main" val="0"/>
              </a:ext>
            </a:extLst>
          </a:blip>
          <a:srcRect l="59495" t="36695" r="17404" b="51320"/>
          <a:stretch>
            <a:fillRect/>
          </a:stretch>
        </p:blipFill>
        <p:spPr>
          <a:xfrm>
            <a:off x="3904501" y="1383246"/>
            <a:ext cx="1589314" cy="821960"/>
          </a:xfrm>
          <a:prstGeom prst="rect">
            <a:avLst/>
          </a:prstGeom>
        </p:spPr>
      </p:pic>
      <p:pic>
        <p:nvPicPr>
          <p:cNvPr id="12" name="图片 11"/>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84" t="74691"/>
          <a:stretch>
            <a:fillRect/>
          </a:stretch>
        </p:blipFill>
        <p:spPr>
          <a:xfrm rot="5079879">
            <a:off x="1005501" y="2412465"/>
            <a:ext cx="5900512" cy="2573243"/>
          </a:xfrm>
          <a:prstGeom prst="rect">
            <a:avLst/>
          </a:prstGeom>
        </p:spPr>
      </p:pic>
      <p:pic>
        <p:nvPicPr>
          <p:cNvPr id="4" name="图片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96793" y="5235571"/>
            <a:ext cx="1998576" cy="1625636"/>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t="67845" r="57386"/>
          <a:stretch>
            <a:fillRect/>
          </a:stretch>
        </p:blipFill>
        <p:spPr>
          <a:xfrm>
            <a:off x="9260145" y="0"/>
            <a:ext cx="2931855" cy="2205206"/>
          </a:xfrm>
          <a:prstGeom prst="rect">
            <a:avLst/>
          </a:prstGeom>
        </p:spPr>
      </p:pic>
      <p:pic>
        <p:nvPicPr>
          <p:cNvPr id="24" name="图片 23"/>
          <p:cNvPicPr>
            <a:picLocks noChangeAspect="1"/>
          </p:cNvPicPr>
          <p:nvPr/>
        </p:nvPicPr>
        <p:blipFill rotWithShape="1">
          <a:blip r:embed="rId9" cstate="print">
            <a:extLst>
              <a:ext uri="{28A0092B-C50C-407E-A947-70E740481C1C}">
                <a14:useLocalDpi xmlns:a14="http://schemas.microsoft.com/office/drawing/2010/main" val="0"/>
              </a:ext>
            </a:extLst>
          </a:blip>
          <a:srcRect r="42802" b="64226"/>
          <a:stretch>
            <a:fillRect/>
          </a:stretch>
        </p:blipFill>
        <p:spPr>
          <a:xfrm>
            <a:off x="8256816" y="4404646"/>
            <a:ext cx="3935184" cy="2453354"/>
          </a:xfrm>
          <a:prstGeom prst="rect">
            <a:avLst/>
          </a:prstGeom>
        </p:spPr>
      </p:pic>
      <p:pic>
        <p:nvPicPr>
          <p:cNvPr id="25" name="图片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972850">
            <a:off x="5427470" y="982592"/>
            <a:ext cx="1764317" cy="1279674"/>
          </a:xfrm>
          <a:prstGeom prst="rect">
            <a:avLst/>
          </a:prstGeom>
        </p:spPr>
      </p:pic>
      <p:pic>
        <p:nvPicPr>
          <p:cNvPr id="26" name="图片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972850" flipH="1" flipV="1">
            <a:off x="6298652" y="4888574"/>
            <a:ext cx="1764317" cy="1279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par>
                                <p:cTn id="43" presetID="22" presetClass="entr" presetSubtype="4"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par>
                                <p:cTn id="46" presetID="22" presetClass="entr" presetSubtype="4"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2"/>
</p:tagLst>
</file>

<file path=ppt/tags/tag1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1.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9.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2.xml><?xml version="1.0" encoding="utf-8"?>
<p:tagLst xmlns:a="http://schemas.openxmlformats.org/drawingml/2006/main" xmlns:r="http://schemas.openxmlformats.org/officeDocument/2006/relationships" xmlns:p="http://schemas.openxmlformats.org/presentationml/2006/main">
  <p:tag name="PA" val="v5.2.2"/>
</p:tagLst>
</file>

<file path=ppt/tags/tag2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3.xml><?xml version="1.0" encoding="utf-8"?>
<p:tagLst xmlns:a="http://schemas.openxmlformats.org/drawingml/2006/main" xmlns:r="http://schemas.openxmlformats.org/officeDocument/2006/relationships" xmlns:p="http://schemas.openxmlformats.org/presentationml/2006/main">
  <p:tag name="PA" val="v5.2.2"/>
</p:tagLst>
</file>

<file path=ppt/tags/tag4.xml><?xml version="1.0" encoding="utf-8"?>
<p:tagLst xmlns:a="http://schemas.openxmlformats.org/drawingml/2006/main" xmlns:r="http://schemas.openxmlformats.org/officeDocument/2006/relationships" xmlns:p="http://schemas.openxmlformats.org/presentationml/2006/main">
  <p:tag name="PA" val="v5.2.2"/>
</p:tagLst>
</file>

<file path=ppt/tags/tag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9.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heme/theme1.xml><?xml version="1.0" encoding="utf-8"?>
<a:theme xmlns:a="http://schemas.openxmlformats.org/drawingml/2006/main" name="Office 主题">
  <a:themeElements>
    <a:clrScheme name="Office">
      <a:dk1>
        <a:srgbClr val="000000"/>
      </a:dk1>
      <a:lt1>
        <a:srgbClr val="FFFFFF"/>
      </a:lt1>
      <a:dk2>
        <a:srgbClr val="F9DC64"/>
      </a:dk2>
      <a:lt2>
        <a:srgbClr val="E7E6E6"/>
      </a:lt2>
      <a:accent1>
        <a:srgbClr val="66D9FF"/>
      </a:accent1>
      <a:accent2>
        <a:srgbClr val="E46988"/>
      </a:accent2>
      <a:accent3>
        <a:srgbClr val="F9DC64"/>
      </a:accent3>
      <a:accent4>
        <a:srgbClr val="4DA3BF"/>
      </a:accent4>
      <a:accent5>
        <a:srgbClr val="FFB8B5"/>
      </a:accent5>
      <a:accent6>
        <a:srgbClr val="F9DC64"/>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F9DC64"/>
    </a:dk2>
    <a:lt2>
      <a:srgbClr val="E7E6E6"/>
    </a:lt2>
    <a:accent1>
      <a:srgbClr val="66D9FF"/>
    </a:accent1>
    <a:accent2>
      <a:srgbClr val="E46988"/>
    </a:accent2>
    <a:accent3>
      <a:srgbClr val="F9DC64"/>
    </a:accent3>
    <a:accent4>
      <a:srgbClr val="4DA3BF"/>
    </a:accent4>
    <a:accent5>
      <a:srgbClr val="FFB8B5"/>
    </a:accent5>
    <a:accent6>
      <a:srgbClr val="F9DC64"/>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F9DC64"/>
    </a:dk2>
    <a:lt2>
      <a:srgbClr val="E7E6E6"/>
    </a:lt2>
    <a:accent1>
      <a:srgbClr val="66D9FF"/>
    </a:accent1>
    <a:accent2>
      <a:srgbClr val="E46988"/>
    </a:accent2>
    <a:accent3>
      <a:srgbClr val="F9DC64"/>
    </a:accent3>
    <a:accent4>
      <a:srgbClr val="4DA3BF"/>
    </a:accent4>
    <a:accent5>
      <a:srgbClr val="FFB8B5"/>
    </a:accent5>
    <a:accent6>
      <a:srgbClr val="F9DC64"/>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F9DC64"/>
    </a:dk2>
    <a:lt2>
      <a:srgbClr val="E7E6E6"/>
    </a:lt2>
    <a:accent1>
      <a:srgbClr val="66D9FF"/>
    </a:accent1>
    <a:accent2>
      <a:srgbClr val="E46988"/>
    </a:accent2>
    <a:accent3>
      <a:srgbClr val="F9DC64"/>
    </a:accent3>
    <a:accent4>
      <a:srgbClr val="4DA3BF"/>
    </a:accent4>
    <a:accent5>
      <a:srgbClr val="FFB8B5"/>
    </a:accent5>
    <a:accent6>
      <a:srgbClr val="F9DC64"/>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F9DC64"/>
    </a:dk2>
    <a:lt2>
      <a:srgbClr val="E7E6E6"/>
    </a:lt2>
    <a:accent1>
      <a:srgbClr val="66D9FF"/>
    </a:accent1>
    <a:accent2>
      <a:srgbClr val="E46988"/>
    </a:accent2>
    <a:accent3>
      <a:srgbClr val="F9DC64"/>
    </a:accent3>
    <a:accent4>
      <a:srgbClr val="4DA3BF"/>
    </a:accent4>
    <a:accent5>
      <a:srgbClr val="FFB8B5"/>
    </a:accent5>
    <a:accent6>
      <a:srgbClr val="F9DC64"/>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F9DC64"/>
    </a:dk2>
    <a:lt2>
      <a:srgbClr val="E7E6E6"/>
    </a:lt2>
    <a:accent1>
      <a:srgbClr val="66D9FF"/>
    </a:accent1>
    <a:accent2>
      <a:srgbClr val="E46988"/>
    </a:accent2>
    <a:accent3>
      <a:srgbClr val="F9DC64"/>
    </a:accent3>
    <a:accent4>
      <a:srgbClr val="4DA3BF"/>
    </a:accent4>
    <a:accent5>
      <a:srgbClr val="FFB8B5"/>
    </a:accent5>
    <a:accent6>
      <a:srgbClr val="F9DC64"/>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F9DC64"/>
    </a:dk2>
    <a:lt2>
      <a:srgbClr val="E7E6E6"/>
    </a:lt2>
    <a:accent1>
      <a:srgbClr val="66D9FF"/>
    </a:accent1>
    <a:accent2>
      <a:srgbClr val="E46988"/>
    </a:accent2>
    <a:accent3>
      <a:srgbClr val="F9DC64"/>
    </a:accent3>
    <a:accent4>
      <a:srgbClr val="4DA3BF"/>
    </a:accent4>
    <a:accent5>
      <a:srgbClr val="FFB8B5"/>
    </a:accent5>
    <a:accent6>
      <a:srgbClr val="F9DC64"/>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2258</Words>
  <Application>Microsoft Office PowerPoint</Application>
  <PresentationFormat>宽屏</PresentationFormat>
  <Paragraphs>281</Paragraphs>
  <Slides>27</Slides>
  <Notes>27</Notes>
  <HiddenSlides>0</HiddenSlides>
  <MMClips>1</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27</vt:i4>
      </vt:variant>
    </vt:vector>
  </HeadingPairs>
  <TitlesOfParts>
    <vt:vector size="31" baseType="lpstr">
      <vt:lpstr>汉仪字研欢乐宋W</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天 下</cp:lastModifiedBy>
  <cp:revision>51</cp:revision>
  <dcterms:created xsi:type="dcterms:W3CDTF">2020-12-29T04:47:14Z</dcterms:created>
  <dcterms:modified xsi:type="dcterms:W3CDTF">2021-01-26T15:57:17Z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